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450" r:id="rId4"/>
    <p:sldId id="473" r:id="rId5"/>
    <p:sldId id="438" r:id="rId6"/>
    <p:sldId id="474" r:id="rId7"/>
    <p:sldId id="475" r:id="rId8"/>
    <p:sldId id="476" r:id="rId9"/>
    <p:sldId id="477" r:id="rId10"/>
    <p:sldId id="478" r:id="rId11"/>
    <p:sldId id="479" r:id="rId12"/>
    <p:sldId id="455" r:id="rId13"/>
    <p:sldId id="437" r:id="rId14"/>
    <p:sldId id="456" r:id="rId15"/>
    <p:sldId id="457" r:id="rId16"/>
    <p:sldId id="458" r:id="rId17"/>
    <p:sldId id="459" r:id="rId18"/>
    <p:sldId id="460" r:id="rId19"/>
    <p:sldId id="451" r:id="rId20"/>
    <p:sldId id="453" r:id="rId21"/>
    <p:sldId id="454" r:id="rId22"/>
    <p:sldId id="485" r:id="rId23"/>
    <p:sldId id="449" r:id="rId24"/>
    <p:sldId id="461" r:id="rId25"/>
    <p:sldId id="462" r:id="rId26"/>
    <p:sldId id="464" r:id="rId27"/>
    <p:sldId id="463" r:id="rId28"/>
    <p:sldId id="465" r:id="rId29"/>
    <p:sldId id="466" r:id="rId30"/>
    <p:sldId id="467" r:id="rId31"/>
    <p:sldId id="468" r:id="rId32"/>
    <p:sldId id="480" r:id="rId33"/>
    <p:sldId id="481" r:id="rId34"/>
    <p:sldId id="258" r:id="rId35"/>
    <p:sldId id="259" r:id="rId36"/>
    <p:sldId id="260" r:id="rId37"/>
    <p:sldId id="261" r:id="rId38"/>
    <p:sldId id="262" r:id="rId39"/>
    <p:sldId id="263" r:id="rId40"/>
    <p:sldId id="264" r:id="rId41"/>
    <p:sldId id="482" r:id="rId42"/>
    <p:sldId id="265" r:id="rId43"/>
    <p:sldId id="266" r:id="rId44"/>
    <p:sldId id="483" r:id="rId45"/>
    <p:sldId id="484" r:id="rId46"/>
    <p:sldId id="470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362" autoAdjust="0"/>
  </p:normalViewPr>
  <p:slideViewPr>
    <p:cSldViewPr snapToGrid="0">
      <p:cViewPr varScale="1">
        <p:scale>
          <a:sx n="45" d="100"/>
          <a:sy n="45" d="100"/>
        </p:scale>
        <p:origin x="12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z, Lee S. (CDC/NCEZID/DFWED)" userId="2f2a2d86-0949-46a4-8abf-a07c88803aba" providerId="ADAL" clId="{8DAA38A3-ACEB-4B66-AAA6-EB4CD7AAF092}"/>
    <pc:docChg chg="undo custSel addSld delSld modSld">
      <pc:chgData name="Katz, Lee S. (CDC/NCEZID/DFWED)" userId="2f2a2d86-0949-46a4-8abf-a07c88803aba" providerId="ADAL" clId="{8DAA38A3-ACEB-4B66-AAA6-EB4CD7AAF092}" dt="2023-11-10T02:35:02.600" v="915" actId="1076"/>
      <pc:docMkLst>
        <pc:docMk/>
      </pc:docMkLst>
      <pc:sldChg chg="modSp mod">
        <pc:chgData name="Katz, Lee S. (CDC/NCEZID/DFWED)" userId="2f2a2d86-0949-46a4-8abf-a07c88803aba" providerId="ADAL" clId="{8DAA38A3-ACEB-4B66-AAA6-EB4CD7AAF092}" dt="2023-11-09T13:44:38.769" v="5" actId="20577"/>
        <pc:sldMkLst>
          <pc:docMk/>
          <pc:sldMk cId="1667682416" sldId="256"/>
        </pc:sldMkLst>
        <pc:spChg chg="mod">
          <ac:chgData name="Katz, Lee S. (CDC/NCEZID/DFWED)" userId="2f2a2d86-0949-46a4-8abf-a07c88803aba" providerId="ADAL" clId="{8DAA38A3-ACEB-4B66-AAA6-EB4CD7AAF092}" dt="2023-11-09T13:44:38.769" v="5" actId="20577"/>
          <ac:spMkLst>
            <pc:docMk/>
            <pc:sldMk cId="1667682416" sldId="256"/>
            <ac:spMk id="3" creationId="{8B7F7149-75F1-435D-BE22-4E9E8195B007}"/>
          </ac:spMkLst>
        </pc:spChg>
      </pc:sldChg>
      <pc:sldChg chg="add del setBg">
        <pc:chgData name="Katz, Lee S. (CDC/NCEZID/DFWED)" userId="2f2a2d86-0949-46a4-8abf-a07c88803aba" providerId="ADAL" clId="{8DAA38A3-ACEB-4B66-AAA6-EB4CD7AAF092}" dt="2023-11-09T15:29:30.594" v="705"/>
        <pc:sldMkLst>
          <pc:docMk/>
          <pc:sldMk cId="0" sldId="258"/>
        </pc:sldMkLst>
      </pc:sldChg>
      <pc:sldChg chg="add setBg">
        <pc:chgData name="Katz, Lee S. (CDC/NCEZID/DFWED)" userId="2f2a2d86-0949-46a4-8abf-a07c88803aba" providerId="ADAL" clId="{8DAA38A3-ACEB-4B66-AAA6-EB4CD7AAF092}" dt="2023-11-09T15:30:22.168" v="706"/>
        <pc:sldMkLst>
          <pc:docMk/>
          <pc:sldMk cId="0" sldId="259"/>
        </pc:sldMkLst>
      </pc:sldChg>
      <pc:sldChg chg="add">
        <pc:chgData name="Katz, Lee S. (CDC/NCEZID/DFWED)" userId="2f2a2d86-0949-46a4-8abf-a07c88803aba" providerId="ADAL" clId="{8DAA38A3-ACEB-4B66-AAA6-EB4CD7AAF092}" dt="2023-11-09T15:30:22.168" v="706"/>
        <pc:sldMkLst>
          <pc:docMk/>
          <pc:sldMk cId="0" sldId="260"/>
        </pc:sldMkLst>
      </pc:sldChg>
      <pc:sldChg chg="add">
        <pc:chgData name="Katz, Lee S. (CDC/NCEZID/DFWED)" userId="2f2a2d86-0949-46a4-8abf-a07c88803aba" providerId="ADAL" clId="{8DAA38A3-ACEB-4B66-AAA6-EB4CD7AAF092}" dt="2023-11-09T15:30:22.168" v="706"/>
        <pc:sldMkLst>
          <pc:docMk/>
          <pc:sldMk cId="0" sldId="261"/>
        </pc:sldMkLst>
      </pc:sldChg>
      <pc:sldChg chg="add">
        <pc:chgData name="Katz, Lee S. (CDC/NCEZID/DFWED)" userId="2f2a2d86-0949-46a4-8abf-a07c88803aba" providerId="ADAL" clId="{8DAA38A3-ACEB-4B66-AAA6-EB4CD7AAF092}" dt="2023-11-09T15:30:22.168" v="706"/>
        <pc:sldMkLst>
          <pc:docMk/>
          <pc:sldMk cId="0" sldId="262"/>
        </pc:sldMkLst>
      </pc:sldChg>
      <pc:sldChg chg="add">
        <pc:chgData name="Katz, Lee S. (CDC/NCEZID/DFWED)" userId="2f2a2d86-0949-46a4-8abf-a07c88803aba" providerId="ADAL" clId="{8DAA38A3-ACEB-4B66-AAA6-EB4CD7AAF092}" dt="2023-11-09T15:30:22.168" v="706"/>
        <pc:sldMkLst>
          <pc:docMk/>
          <pc:sldMk cId="0" sldId="263"/>
        </pc:sldMkLst>
      </pc:sldChg>
      <pc:sldChg chg="add">
        <pc:chgData name="Katz, Lee S. (CDC/NCEZID/DFWED)" userId="2f2a2d86-0949-46a4-8abf-a07c88803aba" providerId="ADAL" clId="{8DAA38A3-ACEB-4B66-AAA6-EB4CD7AAF092}" dt="2023-11-09T15:30:22.168" v="706"/>
        <pc:sldMkLst>
          <pc:docMk/>
          <pc:sldMk cId="0" sldId="264"/>
        </pc:sldMkLst>
      </pc:sldChg>
      <pc:sldChg chg="add">
        <pc:chgData name="Katz, Lee S. (CDC/NCEZID/DFWED)" userId="2f2a2d86-0949-46a4-8abf-a07c88803aba" providerId="ADAL" clId="{8DAA38A3-ACEB-4B66-AAA6-EB4CD7AAF092}" dt="2023-11-09T15:31:04.898" v="707"/>
        <pc:sldMkLst>
          <pc:docMk/>
          <pc:sldMk cId="0" sldId="265"/>
        </pc:sldMkLst>
      </pc:sldChg>
      <pc:sldChg chg="modSp add mod">
        <pc:chgData name="Katz, Lee S. (CDC/NCEZID/DFWED)" userId="2f2a2d86-0949-46a4-8abf-a07c88803aba" providerId="ADAL" clId="{8DAA38A3-ACEB-4B66-AAA6-EB4CD7AAF092}" dt="2023-11-09T15:37:14.192" v="719" actId="20577"/>
        <pc:sldMkLst>
          <pc:docMk/>
          <pc:sldMk cId="0" sldId="266"/>
        </pc:sldMkLst>
        <pc:spChg chg="mod">
          <ac:chgData name="Katz, Lee S. (CDC/NCEZID/DFWED)" userId="2f2a2d86-0949-46a4-8abf-a07c88803aba" providerId="ADAL" clId="{8DAA38A3-ACEB-4B66-AAA6-EB4CD7AAF092}" dt="2023-11-09T15:37:14.192" v="719" actId="20577"/>
          <ac:spMkLst>
            <pc:docMk/>
            <pc:sldMk cId="0" sldId="266"/>
            <ac:spMk id="197" creationId="{00000000-0000-0000-0000-000000000000}"/>
          </ac:spMkLst>
        </pc:spChg>
      </pc:sldChg>
      <pc:sldChg chg="add del">
        <pc:chgData name="Katz, Lee S. (CDC/NCEZID/DFWED)" userId="2f2a2d86-0949-46a4-8abf-a07c88803aba" providerId="ADAL" clId="{8DAA38A3-ACEB-4B66-AAA6-EB4CD7AAF092}" dt="2023-11-09T15:31:14.951" v="708" actId="47"/>
        <pc:sldMkLst>
          <pc:docMk/>
          <pc:sldMk cId="0" sldId="267"/>
        </pc:sldMkLst>
      </pc:sldChg>
      <pc:sldChg chg="add del">
        <pc:chgData name="Katz, Lee S. (CDC/NCEZID/DFWED)" userId="2f2a2d86-0949-46a4-8abf-a07c88803aba" providerId="ADAL" clId="{8DAA38A3-ACEB-4B66-AAA6-EB4CD7AAF092}" dt="2023-11-09T15:31:14.951" v="708" actId="47"/>
        <pc:sldMkLst>
          <pc:docMk/>
          <pc:sldMk cId="0" sldId="268"/>
        </pc:sldMkLst>
      </pc:sldChg>
      <pc:sldChg chg="modSp mod">
        <pc:chgData name="Katz, Lee S. (CDC/NCEZID/DFWED)" userId="2f2a2d86-0949-46a4-8abf-a07c88803aba" providerId="ADAL" clId="{8DAA38A3-ACEB-4B66-AAA6-EB4CD7AAF092}" dt="2023-11-10T02:34:49.594" v="912" actId="1035"/>
        <pc:sldMkLst>
          <pc:docMk/>
          <pc:sldMk cId="3900935346" sldId="449"/>
        </pc:sldMkLst>
        <pc:spChg chg="mod">
          <ac:chgData name="Katz, Lee S. (CDC/NCEZID/DFWED)" userId="2f2a2d86-0949-46a4-8abf-a07c88803aba" providerId="ADAL" clId="{8DAA38A3-ACEB-4B66-AAA6-EB4CD7AAF092}" dt="2023-11-10T02:34:49.594" v="912" actId="1035"/>
          <ac:spMkLst>
            <pc:docMk/>
            <pc:sldMk cId="3900935346" sldId="449"/>
            <ac:spMk id="4" creationId="{CD0C7AB2-5E10-42AD-A625-9FE4EED3E15F}"/>
          </ac:spMkLst>
        </pc:spChg>
      </pc:sldChg>
      <pc:sldChg chg="addSp modSp mod">
        <pc:chgData name="Katz, Lee S. (CDC/NCEZID/DFWED)" userId="2f2a2d86-0949-46a4-8abf-a07c88803aba" providerId="ADAL" clId="{8DAA38A3-ACEB-4B66-AAA6-EB4CD7AAF092}" dt="2023-11-10T02:35:02.600" v="915" actId="1076"/>
        <pc:sldMkLst>
          <pc:docMk/>
          <pc:sldMk cId="2176076105" sldId="461"/>
        </pc:sldMkLst>
        <pc:spChg chg="mod">
          <ac:chgData name="Katz, Lee S. (CDC/NCEZID/DFWED)" userId="2f2a2d86-0949-46a4-8abf-a07c88803aba" providerId="ADAL" clId="{8DAA38A3-ACEB-4B66-AAA6-EB4CD7AAF092}" dt="2023-11-10T02:34:58.492" v="913" actId="14100"/>
          <ac:spMkLst>
            <pc:docMk/>
            <pc:sldMk cId="2176076105" sldId="461"/>
            <ac:spMk id="3" creationId="{34685769-2B5C-41E9-924E-D030DE42092C}"/>
          </ac:spMkLst>
        </pc:spChg>
        <pc:spChg chg="add mod">
          <ac:chgData name="Katz, Lee S. (CDC/NCEZID/DFWED)" userId="2f2a2d86-0949-46a4-8abf-a07c88803aba" providerId="ADAL" clId="{8DAA38A3-ACEB-4B66-AAA6-EB4CD7AAF092}" dt="2023-11-10T02:35:02.600" v="915" actId="1076"/>
          <ac:spMkLst>
            <pc:docMk/>
            <pc:sldMk cId="2176076105" sldId="461"/>
            <ac:spMk id="5" creationId="{3CE4BFA6-45D5-7D63-4DE3-BC42B9DA0FC5}"/>
          </ac:spMkLst>
        </pc:spChg>
      </pc:sldChg>
      <pc:sldChg chg="addSp delSp modSp new mod modClrScheme chgLayout">
        <pc:chgData name="Katz, Lee S. (CDC/NCEZID/DFWED)" userId="2f2a2d86-0949-46a4-8abf-a07c88803aba" providerId="ADAL" clId="{8DAA38A3-ACEB-4B66-AAA6-EB4CD7AAF092}" dt="2023-11-09T15:21:32.983" v="696" actId="20577"/>
        <pc:sldMkLst>
          <pc:docMk/>
          <pc:sldMk cId="3252795938" sldId="480"/>
        </pc:sldMkLst>
        <pc:spChg chg="del mod ord">
          <ac:chgData name="Katz, Lee S. (CDC/NCEZID/DFWED)" userId="2f2a2d86-0949-46a4-8abf-a07c88803aba" providerId="ADAL" clId="{8DAA38A3-ACEB-4B66-AAA6-EB4CD7AAF092}" dt="2023-11-09T13:46:51.119" v="7" actId="700"/>
          <ac:spMkLst>
            <pc:docMk/>
            <pc:sldMk cId="3252795938" sldId="480"/>
            <ac:spMk id="2" creationId="{704C4CBF-7684-0925-0D4F-F2FC175C6BD3}"/>
          </ac:spMkLst>
        </pc:spChg>
        <pc:spChg chg="del mod ord">
          <ac:chgData name="Katz, Lee S. (CDC/NCEZID/DFWED)" userId="2f2a2d86-0949-46a4-8abf-a07c88803aba" providerId="ADAL" clId="{8DAA38A3-ACEB-4B66-AAA6-EB4CD7AAF092}" dt="2023-11-09T13:46:51.119" v="7" actId="700"/>
          <ac:spMkLst>
            <pc:docMk/>
            <pc:sldMk cId="3252795938" sldId="480"/>
            <ac:spMk id="3" creationId="{F9BC1F19-2D55-664D-4B7D-65B8B098A989}"/>
          </ac:spMkLst>
        </pc:spChg>
        <pc:spChg chg="add mod ord">
          <ac:chgData name="Katz, Lee S. (CDC/NCEZID/DFWED)" userId="2f2a2d86-0949-46a4-8abf-a07c88803aba" providerId="ADAL" clId="{8DAA38A3-ACEB-4B66-AAA6-EB4CD7AAF092}" dt="2023-11-09T13:46:53.893" v="23" actId="20577"/>
          <ac:spMkLst>
            <pc:docMk/>
            <pc:sldMk cId="3252795938" sldId="480"/>
            <ac:spMk id="4" creationId="{7F7F27B6-7B01-7DE9-44A7-8AC817616F08}"/>
          </ac:spMkLst>
        </pc:spChg>
        <pc:spChg chg="add del mod ord">
          <ac:chgData name="Katz, Lee S. (CDC/NCEZID/DFWED)" userId="2f2a2d86-0949-46a4-8abf-a07c88803aba" providerId="ADAL" clId="{8DAA38A3-ACEB-4B66-AAA6-EB4CD7AAF092}" dt="2023-11-09T13:47:22.295" v="31"/>
          <ac:spMkLst>
            <pc:docMk/>
            <pc:sldMk cId="3252795938" sldId="480"/>
            <ac:spMk id="5" creationId="{CA45C03C-51FC-015E-7E82-134E5A953128}"/>
          </ac:spMkLst>
        </pc:spChg>
        <pc:spChg chg="add mod">
          <ac:chgData name="Katz, Lee S. (CDC/NCEZID/DFWED)" userId="2f2a2d86-0949-46a4-8abf-a07c88803aba" providerId="ADAL" clId="{8DAA38A3-ACEB-4B66-AAA6-EB4CD7AAF092}" dt="2023-11-09T15:21:32.983" v="696" actId="20577"/>
          <ac:spMkLst>
            <pc:docMk/>
            <pc:sldMk cId="3252795938" sldId="480"/>
            <ac:spMk id="6" creationId="{01D08CBF-9AC1-6867-37E0-98E81AE09F9F}"/>
          </ac:spMkLst>
        </pc:spChg>
      </pc:sldChg>
      <pc:sldChg chg="addSp delSp modSp new mod modClrScheme chgLayout">
        <pc:chgData name="Katz, Lee S. (CDC/NCEZID/DFWED)" userId="2f2a2d86-0949-46a4-8abf-a07c88803aba" providerId="ADAL" clId="{8DAA38A3-ACEB-4B66-AAA6-EB4CD7AAF092}" dt="2023-11-09T15:28:31.832" v="700" actId="22"/>
        <pc:sldMkLst>
          <pc:docMk/>
          <pc:sldMk cId="1875880423" sldId="481"/>
        </pc:sldMkLst>
        <pc:spChg chg="del mod ord">
          <ac:chgData name="Katz, Lee S. (CDC/NCEZID/DFWED)" userId="2f2a2d86-0949-46a4-8abf-a07c88803aba" providerId="ADAL" clId="{8DAA38A3-ACEB-4B66-AAA6-EB4CD7AAF092}" dt="2023-11-09T13:47:01.084" v="25" actId="700"/>
          <ac:spMkLst>
            <pc:docMk/>
            <pc:sldMk cId="1875880423" sldId="481"/>
            <ac:spMk id="2" creationId="{0FB13C7F-657B-F83A-279B-B9EB83997266}"/>
          </ac:spMkLst>
        </pc:spChg>
        <pc:spChg chg="add del">
          <ac:chgData name="Katz, Lee S. (CDC/NCEZID/DFWED)" userId="2f2a2d86-0949-46a4-8abf-a07c88803aba" providerId="ADAL" clId="{8DAA38A3-ACEB-4B66-AAA6-EB4CD7AAF092}" dt="2023-11-09T15:28:26.716" v="698" actId="22"/>
          <ac:spMkLst>
            <pc:docMk/>
            <pc:sldMk cId="1875880423" sldId="481"/>
            <ac:spMk id="3" creationId="{471373A2-21EA-AB97-42FE-FBA1EAB3FD19}"/>
          </ac:spMkLst>
        </pc:spChg>
        <pc:spChg chg="del mod ord">
          <ac:chgData name="Katz, Lee S. (CDC/NCEZID/DFWED)" userId="2f2a2d86-0949-46a4-8abf-a07c88803aba" providerId="ADAL" clId="{8DAA38A3-ACEB-4B66-AAA6-EB4CD7AAF092}" dt="2023-11-09T13:47:01.084" v="25" actId="700"/>
          <ac:spMkLst>
            <pc:docMk/>
            <pc:sldMk cId="1875880423" sldId="481"/>
            <ac:spMk id="3" creationId="{69A8BA4E-026E-1DC2-6B4C-74961259DD0A}"/>
          </ac:spMkLst>
        </pc:spChg>
        <pc:spChg chg="add del mod ord">
          <ac:chgData name="Katz, Lee S. (CDC/NCEZID/DFWED)" userId="2f2a2d86-0949-46a4-8abf-a07c88803aba" providerId="ADAL" clId="{8DAA38A3-ACEB-4B66-AAA6-EB4CD7AAF092}" dt="2023-11-09T13:51:52.671" v="123" actId="700"/>
          <ac:spMkLst>
            <pc:docMk/>
            <pc:sldMk cId="1875880423" sldId="481"/>
            <ac:spMk id="4" creationId="{42644139-71AF-E604-29AA-ED313EC12655}"/>
          </ac:spMkLst>
        </pc:spChg>
        <pc:spChg chg="add del mod ord">
          <ac:chgData name="Katz, Lee S. (CDC/NCEZID/DFWED)" userId="2f2a2d86-0949-46a4-8abf-a07c88803aba" providerId="ADAL" clId="{8DAA38A3-ACEB-4B66-AAA6-EB4CD7AAF092}" dt="2023-11-09T13:51:52.671" v="123" actId="700"/>
          <ac:spMkLst>
            <pc:docMk/>
            <pc:sldMk cId="1875880423" sldId="481"/>
            <ac:spMk id="5" creationId="{55717EF3-B097-5A5D-BFFD-E54C0C7511D3}"/>
          </ac:spMkLst>
        </pc:spChg>
        <pc:spChg chg="add del">
          <ac:chgData name="Katz, Lee S. (CDC/NCEZID/DFWED)" userId="2f2a2d86-0949-46a4-8abf-a07c88803aba" providerId="ADAL" clId="{8DAA38A3-ACEB-4B66-AAA6-EB4CD7AAF092}" dt="2023-11-09T15:28:31.832" v="700" actId="22"/>
          <ac:spMkLst>
            <pc:docMk/>
            <pc:sldMk cId="1875880423" sldId="481"/>
            <ac:spMk id="5" creationId="{7ABE98CC-31B3-A512-2644-40F710F21C7F}"/>
          </ac:spMkLst>
        </pc:spChg>
        <pc:spChg chg="add del mod">
          <ac:chgData name="Katz, Lee S. (CDC/NCEZID/DFWED)" userId="2f2a2d86-0949-46a4-8abf-a07c88803aba" providerId="ADAL" clId="{8DAA38A3-ACEB-4B66-AAA6-EB4CD7AAF092}" dt="2023-11-09T13:47:20.394" v="30" actId="21"/>
          <ac:spMkLst>
            <pc:docMk/>
            <pc:sldMk cId="1875880423" sldId="481"/>
            <ac:spMk id="7" creationId="{C197C94F-84DB-D5A5-D387-F6A38FC6637D}"/>
          </ac:spMkLst>
        </pc:spChg>
        <pc:spChg chg="add mod ord">
          <ac:chgData name="Katz, Lee S. (CDC/NCEZID/DFWED)" userId="2f2a2d86-0949-46a4-8abf-a07c88803aba" providerId="ADAL" clId="{8DAA38A3-ACEB-4B66-AAA6-EB4CD7AAF092}" dt="2023-11-09T14:00:20.115" v="255" actId="313"/>
          <ac:spMkLst>
            <pc:docMk/>
            <pc:sldMk cId="1875880423" sldId="481"/>
            <ac:spMk id="8" creationId="{9380E36C-EFB1-033B-009E-BD4DA0F18205}"/>
          </ac:spMkLst>
        </pc:spChg>
        <pc:spChg chg="add del mod ord">
          <ac:chgData name="Katz, Lee S. (CDC/NCEZID/DFWED)" userId="2f2a2d86-0949-46a4-8abf-a07c88803aba" providerId="ADAL" clId="{8DAA38A3-ACEB-4B66-AAA6-EB4CD7AAF092}" dt="2023-11-09T13:52:01.497" v="124" actId="22"/>
          <ac:spMkLst>
            <pc:docMk/>
            <pc:sldMk cId="1875880423" sldId="481"/>
            <ac:spMk id="9" creationId="{BA0F96C2-73E0-CB29-0941-851CAF67EA1F}"/>
          </ac:spMkLst>
        </pc:spChg>
        <pc:spChg chg="add del mod ord">
          <ac:chgData name="Katz, Lee S. (CDC/NCEZID/DFWED)" userId="2f2a2d86-0949-46a4-8abf-a07c88803aba" providerId="ADAL" clId="{8DAA38A3-ACEB-4B66-AAA6-EB4CD7AAF092}" dt="2023-11-09T13:55:26.371" v="125" actId="22"/>
          <ac:spMkLst>
            <pc:docMk/>
            <pc:sldMk cId="1875880423" sldId="481"/>
            <ac:spMk id="10" creationId="{A618BF4C-3A07-3760-1AAC-E6B9E6A3D841}"/>
          </ac:spMkLst>
        </pc:spChg>
        <pc:spChg chg="add mod ord">
          <ac:chgData name="Katz, Lee S. (CDC/NCEZID/DFWED)" userId="2f2a2d86-0949-46a4-8abf-a07c88803aba" providerId="ADAL" clId="{8DAA38A3-ACEB-4B66-AAA6-EB4CD7AAF092}" dt="2023-11-09T13:56:26.413" v="174" actId="207"/>
          <ac:spMkLst>
            <pc:docMk/>
            <pc:sldMk cId="1875880423" sldId="481"/>
            <ac:spMk id="15" creationId="{9D9A2F2B-F12B-9547-4973-71FD07CE7CB5}"/>
          </ac:spMkLst>
        </pc:spChg>
        <pc:spChg chg="add mod ord">
          <ac:chgData name="Katz, Lee S. (CDC/NCEZID/DFWED)" userId="2f2a2d86-0949-46a4-8abf-a07c88803aba" providerId="ADAL" clId="{8DAA38A3-ACEB-4B66-AAA6-EB4CD7AAF092}" dt="2023-11-09T13:56:26.413" v="174" actId="207"/>
          <ac:spMkLst>
            <pc:docMk/>
            <pc:sldMk cId="1875880423" sldId="481"/>
            <ac:spMk id="16" creationId="{D04ABF9D-C507-082F-87C1-34FAEBC216EC}"/>
          </ac:spMkLst>
        </pc:spChg>
        <pc:picChg chg="add mod ord">
          <ac:chgData name="Katz, Lee S. (CDC/NCEZID/DFWED)" userId="2f2a2d86-0949-46a4-8abf-a07c88803aba" providerId="ADAL" clId="{8DAA38A3-ACEB-4B66-AAA6-EB4CD7AAF092}" dt="2023-11-09T13:55:50.922" v="161" actId="700"/>
          <ac:picMkLst>
            <pc:docMk/>
            <pc:sldMk cId="1875880423" sldId="481"/>
            <ac:picMk id="12" creationId="{7EA9A37F-8041-227D-EFB4-CDC711A8407F}"/>
          </ac:picMkLst>
        </pc:picChg>
        <pc:picChg chg="add mod ord">
          <ac:chgData name="Katz, Lee S. (CDC/NCEZID/DFWED)" userId="2f2a2d86-0949-46a4-8abf-a07c88803aba" providerId="ADAL" clId="{8DAA38A3-ACEB-4B66-AAA6-EB4CD7AAF092}" dt="2023-11-09T13:55:50.922" v="161" actId="700"/>
          <ac:picMkLst>
            <pc:docMk/>
            <pc:sldMk cId="1875880423" sldId="481"/>
            <ac:picMk id="14" creationId="{6021BB8E-2C07-68E7-9B53-8B0B0E0453AA}"/>
          </ac:picMkLst>
        </pc:picChg>
      </pc:sldChg>
      <pc:sldChg chg="addSp delSp modSp new mod modClrScheme chgLayout">
        <pc:chgData name="Katz, Lee S. (CDC/NCEZID/DFWED)" userId="2f2a2d86-0949-46a4-8abf-a07c88803aba" providerId="ADAL" clId="{8DAA38A3-ACEB-4B66-AAA6-EB4CD7AAF092}" dt="2023-11-09T14:01:06.732" v="394" actId="962"/>
        <pc:sldMkLst>
          <pc:docMk/>
          <pc:sldMk cId="2073089768" sldId="482"/>
        </pc:sldMkLst>
        <pc:spChg chg="del mod ord">
          <ac:chgData name="Katz, Lee S. (CDC/NCEZID/DFWED)" userId="2f2a2d86-0949-46a4-8abf-a07c88803aba" providerId="ADAL" clId="{8DAA38A3-ACEB-4B66-AAA6-EB4CD7AAF092}" dt="2023-11-09T13:59:55.562" v="190" actId="700"/>
          <ac:spMkLst>
            <pc:docMk/>
            <pc:sldMk cId="2073089768" sldId="482"/>
            <ac:spMk id="2" creationId="{1994ED45-646A-9B21-C0C3-7966816C62F2}"/>
          </ac:spMkLst>
        </pc:spChg>
        <pc:spChg chg="del">
          <ac:chgData name="Katz, Lee S. (CDC/NCEZID/DFWED)" userId="2f2a2d86-0949-46a4-8abf-a07c88803aba" providerId="ADAL" clId="{8DAA38A3-ACEB-4B66-AAA6-EB4CD7AAF092}" dt="2023-11-09T13:59:55.562" v="190" actId="700"/>
          <ac:spMkLst>
            <pc:docMk/>
            <pc:sldMk cId="2073089768" sldId="482"/>
            <ac:spMk id="3" creationId="{1A6297CA-6C0F-9FDE-C152-0D3969C3E4FA}"/>
          </ac:spMkLst>
        </pc:spChg>
        <pc:spChg chg="del mod ord">
          <ac:chgData name="Katz, Lee S. (CDC/NCEZID/DFWED)" userId="2f2a2d86-0949-46a4-8abf-a07c88803aba" providerId="ADAL" clId="{8DAA38A3-ACEB-4B66-AAA6-EB4CD7AAF092}" dt="2023-11-09T13:59:55.562" v="190" actId="700"/>
          <ac:spMkLst>
            <pc:docMk/>
            <pc:sldMk cId="2073089768" sldId="482"/>
            <ac:spMk id="4" creationId="{EBC8AF13-DB84-F446-E009-AC52F42A8076}"/>
          </ac:spMkLst>
        </pc:spChg>
        <pc:spChg chg="del">
          <ac:chgData name="Katz, Lee S. (CDC/NCEZID/DFWED)" userId="2f2a2d86-0949-46a4-8abf-a07c88803aba" providerId="ADAL" clId="{8DAA38A3-ACEB-4B66-AAA6-EB4CD7AAF092}" dt="2023-11-09T13:59:55.562" v="190" actId="700"/>
          <ac:spMkLst>
            <pc:docMk/>
            <pc:sldMk cId="2073089768" sldId="482"/>
            <ac:spMk id="5" creationId="{0AF12EAA-F703-A7E0-56BF-2D5F1C77F705}"/>
          </ac:spMkLst>
        </pc:spChg>
        <pc:spChg chg="del">
          <ac:chgData name="Katz, Lee S. (CDC/NCEZID/DFWED)" userId="2f2a2d86-0949-46a4-8abf-a07c88803aba" providerId="ADAL" clId="{8DAA38A3-ACEB-4B66-AAA6-EB4CD7AAF092}" dt="2023-11-09T13:59:55.562" v="190" actId="700"/>
          <ac:spMkLst>
            <pc:docMk/>
            <pc:sldMk cId="2073089768" sldId="482"/>
            <ac:spMk id="6" creationId="{37E34E64-A6CB-42E1-7AF0-ABCDDFB847A9}"/>
          </ac:spMkLst>
        </pc:spChg>
        <pc:spChg chg="add mod ord">
          <ac:chgData name="Katz, Lee S. (CDC/NCEZID/DFWED)" userId="2f2a2d86-0949-46a4-8abf-a07c88803aba" providerId="ADAL" clId="{8DAA38A3-ACEB-4B66-AAA6-EB4CD7AAF092}" dt="2023-11-09T14:01:04.093" v="391" actId="700"/>
          <ac:spMkLst>
            <pc:docMk/>
            <pc:sldMk cId="2073089768" sldId="482"/>
            <ac:spMk id="7" creationId="{1B89C052-98EB-5628-4547-FB6B2B6DF13C}"/>
          </ac:spMkLst>
        </pc:spChg>
        <pc:spChg chg="add mod ord">
          <ac:chgData name="Katz, Lee S. (CDC/NCEZID/DFWED)" userId="2f2a2d86-0949-46a4-8abf-a07c88803aba" providerId="ADAL" clId="{8DAA38A3-ACEB-4B66-AAA6-EB4CD7AAF092}" dt="2023-11-09T14:01:04.093" v="391" actId="700"/>
          <ac:spMkLst>
            <pc:docMk/>
            <pc:sldMk cId="2073089768" sldId="482"/>
            <ac:spMk id="8" creationId="{5743EFCB-71DA-0A87-4C79-F8155DC9612F}"/>
          </ac:spMkLst>
        </pc:spChg>
        <pc:spChg chg="add del mod ord">
          <ac:chgData name="Katz, Lee S. (CDC/NCEZID/DFWED)" userId="2f2a2d86-0949-46a4-8abf-a07c88803aba" providerId="ADAL" clId="{8DAA38A3-ACEB-4B66-AAA6-EB4CD7AAF092}" dt="2023-11-09T14:01:05.714" v="392"/>
          <ac:spMkLst>
            <pc:docMk/>
            <pc:sldMk cId="2073089768" sldId="482"/>
            <ac:spMk id="9" creationId="{D91C190B-D3C5-B2A7-CEB4-B40C2039C26D}"/>
          </ac:spMkLst>
        </pc:spChg>
        <pc:picChg chg="add mod">
          <ac:chgData name="Katz, Lee S. (CDC/NCEZID/DFWED)" userId="2f2a2d86-0949-46a4-8abf-a07c88803aba" providerId="ADAL" clId="{8DAA38A3-ACEB-4B66-AAA6-EB4CD7AAF092}" dt="2023-11-09T14:01:06.732" v="394" actId="962"/>
          <ac:picMkLst>
            <pc:docMk/>
            <pc:sldMk cId="2073089768" sldId="482"/>
            <ac:picMk id="11" creationId="{96798EEF-0481-ACDC-E382-6A431C60DDCA}"/>
          </ac:picMkLst>
        </pc:picChg>
      </pc:sldChg>
      <pc:sldChg chg="addSp delSp modSp new mod modClrScheme modAnim chgLayout">
        <pc:chgData name="Katz, Lee S. (CDC/NCEZID/DFWED)" userId="2f2a2d86-0949-46a4-8abf-a07c88803aba" providerId="ADAL" clId="{8DAA38A3-ACEB-4B66-AAA6-EB4CD7AAF092}" dt="2023-11-09T14:12:51.055" v="457"/>
        <pc:sldMkLst>
          <pc:docMk/>
          <pc:sldMk cId="812550309" sldId="483"/>
        </pc:sldMkLst>
        <pc:spChg chg="mod ord">
          <ac:chgData name="Katz, Lee S. (CDC/NCEZID/DFWED)" userId="2f2a2d86-0949-46a4-8abf-a07c88803aba" providerId="ADAL" clId="{8DAA38A3-ACEB-4B66-AAA6-EB4CD7AAF092}" dt="2023-11-09T14:12:31.471" v="455" actId="700"/>
          <ac:spMkLst>
            <pc:docMk/>
            <pc:sldMk cId="812550309" sldId="483"/>
            <ac:spMk id="2" creationId="{4461B2D3-25AA-EE76-9E96-30F3071E350D}"/>
          </ac:spMkLst>
        </pc:spChg>
        <pc:spChg chg="mod ord">
          <ac:chgData name="Katz, Lee S. (CDC/NCEZID/DFWED)" userId="2f2a2d86-0949-46a4-8abf-a07c88803aba" providerId="ADAL" clId="{8DAA38A3-ACEB-4B66-AAA6-EB4CD7AAF092}" dt="2023-11-09T14:12:31.471" v="455" actId="700"/>
          <ac:spMkLst>
            <pc:docMk/>
            <pc:sldMk cId="812550309" sldId="483"/>
            <ac:spMk id="3" creationId="{50941EA7-C9EA-B5BB-BC21-465F1AB9F687}"/>
          </ac:spMkLst>
        </pc:spChg>
        <pc:spChg chg="del mod ord">
          <ac:chgData name="Katz, Lee S. (CDC/NCEZID/DFWED)" userId="2f2a2d86-0949-46a4-8abf-a07c88803aba" providerId="ADAL" clId="{8DAA38A3-ACEB-4B66-AAA6-EB4CD7AAF092}" dt="2023-11-09T14:04:28.210" v="439" actId="700"/>
          <ac:spMkLst>
            <pc:docMk/>
            <pc:sldMk cId="812550309" sldId="483"/>
            <ac:spMk id="4" creationId="{4315DE15-C7F8-D901-9558-B8B6B2B25861}"/>
          </ac:spMkLst>
        </pc:spChg>
        <pc:spChg chg="add del mod ord">
          <ac:chgData name="Katz, Lee S. (CDC/NCEZID/DFWED)" userId="2f2a2d86-0949-46a4-8abf-a07c88803aba" providerId="ADAL" clId="{8DAA38A3-ACEB-4B66-AAA6-EB4CD7AAF092}" dt="2023-11-09T14:12:46.676" v="456" actId="478"/>
          <ac:spMkLst>
            <pc:docMk/>
            <pc:sldMk cId="812550309" sldId="483"/>
            <ac:spMk id="5" creationId="{29BFF860-1496-9A4D-8A79-11C64A8C317C}"/>
          </ac:spMkLst>
        </pc:spChg>
        <pc:spChg chg="add del mod ord">
          <ac:chgData name="Katz, Lee S. (CDC/NCEZID/DFWED)" userId="2f2a2d86-0949-46a4-8abf-a07c88803aba" providerId="ADAL" clId="{8DAA38A3-ACEB-4B66-AAA6-EB4CD7AAF092}" dt="2023-11-09T14:12:31.471" v="455" actId="700"/>
          <ac:spMkLst>
            <pc:docMk/>
            <pc:sldMk cId="812550309" sldId="483"/>
            <ac:spMk id="6" creationId="{EDE5D6C5-4EEB-B5CA-33CA-3D35A9C6E1C3}"/>
          </ac:spMkLst>
        </pc:spChg>
        <pc:spChg chg="add del mod ord">
          <ac:chgData name="Katz, Lee S. (CDC/NCEZID/DFWED)" userId="2f2a2d86-0949-46a4-8abf-a07c88803aba" providerId="ADAL" clId="{8DAA38A3-ACEB-4B66-AAA6-EB4CD7AAF092}" dt="2023-11-09T14:12:26.443" v="454" actId="22"/>
          <ac:spMkLst>
            <pc:docMk/>
            <pc:sldMk cId="812550309" sldId="483"/>
            <ac:spMk id="7" creationId="{250C0346-959F-9EF9-5773-D24CDC7EDFE2}"/>
          </ac:spMkLst>
        </pc:spChg>
        <pc:picChg chg="add mod ord">
          <ac:chgData name="Katz, Lee S. (CDC/NCEZID/DFWED)" userId="2f2a2d86-0949-46a4-8abf-a07c88803aba" providerId="ADAL" clId="{8DAA38A3-ACEB-4B66-AAA6-EB4CD7AAF092}" dt="2023-11-09T14:12:31.471" v="455" actId="700"/>
          <ac:picMkLst>
            <pc:docMk/>
            <pc:sldMk cId="812550309" sldId="483"/>
            <ac:picMk id="9" creationId="{01538750-FF40-6E5A-B0FD-D51B43C12222}"/>
          </ac:picMkLst>
        </pc:picChg>
      </pc:sldChg>
      <pc:sldChg chg="modSp new mod">
        <pc:chgData name="Katz, Lee S. (CDC/NCEZID/DFWED)" userId="2f2a2d86-0949-46a4-8abf-a07c88803aba" providerId="ADAL" clId="{8DAA38A3-ACEB-4B66-AAA6-EB4CD7AAF092}" dt="2023-11-09T15:42:06.773" v="906" actId="20577"/>
        <pc:sldMkLst>
          <pc:docMk/>
          <pc:sldMk cId="3542310851" sldId="484"/>
        </pc:sldMkLst>
        <pc:spChg chg="mod">
          <ac:chgData name="Katz, Lee S. (CDC/NCEZID/DFWED)" userId="2f2a2d86-0949-46a4-8abf-a07c88803aba" providerId="ADAL" clId="{8DAA38A3-ACEB-4B66-AAA6-EB4CD7AAF092}" dt="2023-11-09T14:13:29.041" v="516" actId="20577"/>
          <ac:spMkLst>
            <pc:docMk/>
            <pc:sldMk cId="3542310851" sldId="484"/>
            <ac:spMk id="2" creationId="{FD699820-8823-7F02-2577-62E96D8D7B03}"/>
          </ac:spMkLst>
        </pc:spChg>
        <pc:spChg chg="mod">
          <ac:chgData name="Katz, Lee S. (CDC/NCEZID/DFWED)" userId="2f2a2d86-0949-46a4-8abf-a07c88803aba" providerId="ADAL" clId="{8DAA38A3-ACEB-4B66-AAA6-EB4CD7AAF092}" dt="2023-11-09T15:42:06.773" v="906" actId="20577"/>
          <ac:spMkLst>
            <pc:docMk/>
            <pc:sldMk cId="3542310851" sldId="484"/>
            <ac:spMk id="3" creationId="{F16186FB-9E0A-78EC-B0D7-2AD8335800FE}"/>
          </ac:spMkLst>
        </pc:spChg>
        <pc:spChg chg="mod">
          <ac:chgData name="Katz, Lee S. (CDC/NCEZID/DFWED)" userId="2f2a2d86-0949-46a4-8abf-a07c88803aba" providerId="ADAL" clId="{8DAA38A3-ACEB-4B66-AAA6-EB4CD7AAF092}" dt="2023-11-09T15:42:05.903" v="899" actId="27636"/>
          <ac:spMkLst>
            <pc:docMk/>
            <pc:sldMk cId="3542310851" sldId="484"/>
            <ac:spMk id="4" creationId="{EE5EA493-5AEA-57C6-247C-CCBFE38D3907}"/>
          </ac:spMkLst>
        </pc:spChg>
      </pc:sldChg>
    </pc:docChg>
  </pc:docChgLst>
  <pc:docChgLst>
    <pc:chgData name="Katz, Lee S. (CDC/NCEZID/DFWED/EDLB)" userId="2f2a2d86-0949-46a4-8abf-a07c88803aba" providerId="ADAL" clId="{B7995100-74AC-4FDD-A740-C2FCF85499EA}"/>
    <pc:docChg chg="modSld">
      <pc:chgData name="Katz, Lee S. (CDC/NCEZID/DFWED/EDLB)" userId="2f2a2d86-0949-46a4-8abf-a07c88803aba" providerId="ADAL" clId="{B7995100-74AC-4FDD-A740-C2FCF85499EA}" dt="2024-11-25T19:10:36.193" v="5" actId="20577"/>
      <pc:docMkLst>
        <pc:docMk/>
      </pc:docMkLst>
      <pc:sldChg chg="modSp mod">
        <pc:chgData name="Katz, Lee S. (CDC/NCEZID/DFWED/EDLB)" userId="2f2a2d86-0949-46a4-8abf-a07c88803aba" providerId="ADAL" clId="{B7995100-74AC-4FDD-A740-C2FCF85499EA}" dt="2024-11-25T19:10:36.193" v="5" actId="20577"/>
        <pc:sldMkLst>
          <pc:docMk/>
          <pc:sldMk cId="1667682416" sldId="256"/>
        </pc:sldMkLst>
        <pc:spChg chg="mod">
          <ac:chgData name="Katz, Lee S. (CDC/NCEZID/DFWED/EDLB)" userId="2f2a2d86-0949-46a4-8abf-a07c88803aba" providerId="ADAL" clId="{B7995100-74AC-4FDD-A740-C2FCF85499EA}" dt="2024-11-25T19:10:36.193" v="5" actId="20577"/>
          <ac:spMkLst>
            <pc:docMk/>
            <pc:sldMk cId="1667682416" sldId="256"/>
            <ac:spMk id="3" creationId="{8B7F7149-75F1-435D-BE22-4E9E8195B007}"/>
          </ac:spMkLst>
        </pc:spChg>
      </pc:sldChg>
    </pc:docChg>
  </pc:docChgLst>
  <pc:docChgLst>
    <pc:chgData name="Katz, Lee S. (CDC/NCIRD/DBD)" userId="2f2a2d86-0949-46a4-8abf-a07c88803aba" providerId="ADAL" clId="{ACF01C1A-225B-4316-9B39-207776001D70}"/>
    <pc:docChg chg="delSld modSld">
      <pc:chgData name="Katz, Lee S. (CDC/NCIRD/DBD)" userId="2f2a2d86-0949-46a4-8abf-a07c88803aba" providerId="ADAL" clId="{ACF01C1A-225B-4316-9B39-207776001D70}" dt="2025-04-22T18:28:59.944" v="5" actId="47"/>
      <pc:docMkLst>
        <pc:docMk/>
      </pc:docMkLst>
      <pc:sldChg chg="modSp mod">
        <pc:chgData name="Katz, Lee S. (CDC/NCIRD/DBD)" userId="2f2a2d86-0949-46a4-8abf-a07c88803aba" providerId="ADAL" clId="{ACF01C1A-225B-4316-9B39-207776001D70}" dt="2025-04-22T18:26:11.817" v="4" actId="20577"/>
        <pc:sldMkLst>
          <pc:docMk/>
          <pc:sldMk cId="1667682416" sldId="256"/>
        </pc:sldMkLst>
        <pc:spChg chg="mod">
          <ac:chgData name="Katz, Lee S. (CDC/NCIRD/DBD)" userId="2f2a2d86-0949-46a4-8abf-a07c88803aba" providerId="ADAL" clId="{ACF01C1A-225B-4316-9B39-207776001D70}" dt="2025-04-22T18:26:11.817" v="4" actId="20577"/>
          <ac:spMkLst>
            <pc:docMk/>
            <pc:sldMk cId="1667682416" sldId="256"/>
            <ac:spMk id="3" creationId="{8B7F7149-75F1-435D-BE22-4E9E8195B007}"/>
          </ac:spMkLst>
        </pc:spChg>
      </pc:sldChg>
      <pc:sldChg chg="del">
        <pc:chgData name="Katz, Lee S. (CDC/NCIRD/DBD)" userId="2f2a2d86-0949-46a4-8abf-a07c88803aba" providerId="ADAL" clId="{ACF01C1A-225B-4316-9B39-207776001D70}" dt="2025-04-22T18:28:59.944" v="5" actId="47"/>
        <pc:sldMkLst>
          <pc:docMk/>
          <pc:sldMk cId="1269359580" sldId="488"/>
        </pc:sldMkLst>
      </pc:sldChg>
    </pc:docChg>
  </pc:docChgLst>
  <pc:docChgLst>
    <pc:chgData name="Katz, Lee S. (CDC/NCEZID/DFWED/EDLB)" userId="2f2a2d86-0949-46a4-8abf-a07c88803aba" providerId="ADAL" clId="{7E60A872-4A51-41F6-B739-1A80D84FB657}"/>
    <pc:docChg chg="undo redo custSel addSld delSld modSld sldOrd">
      <pc:chgData name="Katz, Lee S. (CDC/NCEZID/DFWED/EDLB)" userId="2f2a2d86-0949-46a4-8abf-a07c88803aba" providerId="ADAL" clId="{7E60A872-4A51-41F6-B739-1A80D84FB657}" dt="2024-12-04T22:58:18.870" v="1201"/>
      <pc:docMkLst>
        <pc:docMk/>
      </pc:docMkLst>
      <pc:sldChg chg="del">
        <pc:chgData name="Katz, Lee S. (CDC/NCEZID/DFWED/EDLB)" userId="2f2a2d86-0949-46a4-8abf-a07c88803aba" providerId="ADAL" clId="{7E60A872-4A51-41F6-B739-1A80D84FB657}" dt="2024-12-04T19:05:09.805" v="846" actId="47"/>
        <pc:sldMkLst>
          <pc:docMk/>
          <pc:sldMk cId="759666224" sldId="469"/>
        </pc:sldMkLst>
      </pc:sldChg>
      <pc:sldChg chg="ord">
        <pc:chgData name="Katz, Lee S. (CDC/NCEZID/DFWED/EDLB)" userId="2f2a2d86-0949-46a4-8abf-a07c88803aba" providerId="ADAL" clId="{7E60A872-4A51-41F6-B739-1A80D84FB657}" dt="2024-12-04T22:58:18.870" v="1201"/>
        <pc:sldMkLst>
          <pc:docMk/>
          <pc:sldMk cId="1014707395" sldId="470"/>
        </pc:sldMkLst>
      </pc:sldChg>
      <pc:sldChg chg="addSp delSp modSp new mod modClrScheme chgLayout modNotesTx">
        <pc:chgData name="Katz, Lee S. (CDC/NCEZID/DFWED/EDLB)" userId="2f2a2d86-0949-46a4-8abf-a07c88803aba" providerId="ADAL" clId="{7E60A872-4A51-41F6-B739-1A80D84FB657}" dt="2024-11-25T21:43:57.510" v="845" actId="20577"/>
        <pc:sldMkLst>
          <pc:docMk/>
          <pc:sldMk cId="678534841" sldId="485"/>
        </pc:sldMkLst>
        <pc:spChg chg="mod ord">
          <ac:chgData name="Katz, Lee S. (CDC/NCEZID/DFWED/EDLB)" userId="2f2a2d86-0949-46a4-8abf-a07c88803aba" providerId="ADAL" clId="{7E60A872-4A51-41F6-B739-1A80D84FB657}" dt="2024-11-25T21:37:53.620" v="343" actId="700"/>
          <ac:spMkLst>
            <pc:docMk/>
            <pc:sldMk cId="678534841" sldId="485"/>
            <ac:spMk id="2" creationId="{07E2F924-DC86-260C-CB41-CEFC60671EF1}"/>
          </ac:spMkLst>
        </pc:spChg>
        <pc:spChg chg="del mod">
          <ac:chgData name="Katz, Lee S. (CDC/NCEZID/DFWED/EDLB)" userId="2f2a2d86-0949-46a4-8abf-a07c88803aba" providerId="ADAL" clId="{7E60A872-4A51-41F6-B739-1A80D84FB657}" dt="2024-11-25T21:37:38.018" v="332" actId="478"/>
          <ac:spMkLst>
            <pc:docMk/>
            <pc:sldMk cId="678534841" sldId="485"/>
            <ac:spMk id="3" creationId="{9AE20F5E-114C-94B2-4C14-DE947C4CA353}"/>
          </ac:spMkLst>
        </pc:spChg>
        <pc:spChg chg="add mod">
          <ac:chgData name="Katz, Lee S. (CDC/NCEZID/DFWED/EDLB)" userId="2f2a2d86-0949-46a4-8abf-a07c88803aba" providerId="ADAL" clId="{7E60A872-4A51-41F6-B739-1A80D84FB657}" dt="2024-11-25T21:38:20.576" v="347" actId="1076"/>
          <ac:spMkLst>
            <pc:docMk/>
            <pc:sldMk cId="678534841" sldId="485"/>
            <ac:spMk id="6" creationId="{17880F9F-959A-E654-B632-E86B410A0DD7}"/>
          </ac:spMkLst>
        </pc:spChg>
        <pc:spChg chg="add mod">
          <ac:chgData name="Katz, Lee S. (CDC/NCEZID/DFWED/EDLB)" userId="2f2a2d86-0949-46a4-8abf-a07c88803aba" providerId="ADAL" clId="{7E60A872-4A51-41F6-B739-1A80D84FB657}" dt="2024-11-25T21:38:20.576" v="347" actId="1076"/>
          <ac:spMkLst>
            <pc:docMk/>
            <pc:sldMk cId="678534841" sldId="485"/>
            <ac:spMk id="8" creationId="{AC9739DD-08A8-5CDC-5EE6-30484C10F652}"/>
          </ac:spMkLst>
        </pc:spChg>
        <pc:spChg chg="add mod">
          <ac:chgData name="Katz, Lee S. (CDC/NCEZID/DFWED/EDLB)" userId="2f2a2d86-0949-46a4-8abf-a07c88803aba" providerId="ADAL" clId="{7E60A872-4A51-41F6-B739-1A80D84FB657}" dt="2024-11-25T21:40:05.405" v="385" actId="20577"/>
          <ac:spMkLst>
            <pc:docMk/>
            <pc:sldMk cId="678534841" sldId="485"/>
            <ac:spMk id="9" creationId="{1B240C88-8EA1-AA20-7FF3-FA9ADC684030}"/>
          </ac:spMkLst>
        </pc:spChg>
        <pc:spChg chg="add mod">
          <ac:chgData name="Katz, Lee S. (CDC/NCEZID/DFWED/EDLB)" userId="2f2a2d86-0949-46a4-8abf-a07c88803aba" providerId="ADAL" clId="{7E60A872-4A51-41F6-B739-1A80D84FB657}" dt="2024-11-25T21:38:20.576" v="347" actId="1076"/>
          <ac:spMkLst>
            <pc:docMk/>
            <pc:sldMk cId="678534841" sldId="485"/>
            <ac:spMk id="10" creationId="{90816D93-8788-2938-58D3-11427EF58BF6}"/>
          </ac:spMkLst>
        </pc:spChg>
        <pc:spChg chg="add mod">
          <ac:chgData name="Katz, Lee S. (CDC/NCEZID/DFWED/EDLB)" userId="2f2a2d86-0949-46a4-8abf-a07c88803aba" providerId="ADAL" clId="{7E60A872-4A51-41F6-B739-1A80D84FB657}" dt="2024-11-25T21:38:20.576" v="347" actId="1076"/>
          <ac:spMkLst>
            <pc:docMk/>
            <pc:sldMk cId="678534841" sldId="485"/>
            <ac:spMk id="11" creationId="{A837BB5F-2ED1-FAB6-FD5F-5AB89FC796AA}"/>
          </ac:spMkLst>
        </pc:spChg>
        <pc:spChg chg="add mod">
          <ac:chgData name="Katz, Lee S. (CDC/NCEZID/DFWED/EDLB)" userId="2f2a2d86-0949-46a4-8abf-a07c88803aba" providerId="ADAL" clId="{7E60A872-4A51-41F6-B739-1A80D84FB657}" dt="2024-11-25T21:38:20.576" v="347" actId="1076"/>
          <ac:spMkLst>
            <pc:docMk/>
            <pc:sldMk cId="678534841" sldId="485"/>
            <ac:spMk id="12" creationId="{B1594497-64E8-8F74-ACC0-6BA1AB7B9C10}"/>
          </ac:spMkLst>
        </pc:spChg>
        <pc:spChg chg="add del mod">
          <ac:chgData name="Katz, Lee S. (CDC/NCEZID/DFWED/EDLB)" userId="2f2a2d86-0949-46a4-8abf-a07c88803aba" providerId="ADAL" clId="{7E60A872-4A51-41F6-B739-1A80D84FB657}" dt="2024-11-25T21:37:39.710" v="333" actId="478"/>
          <ac:spMkLst>
            <pc:docMk/>
            <pc:sldMk cId="678534841" sldId="485"/>
            <ac:spMk id="14" creationId="{16B6DECD-9983-803F-077A-83C280DE2595}"/>
          </ac:spMkLst>
        </pc:spChg>
        <pc:spChg chg="add mod">
          <ac:chgData name="Katz, Lee S. (CDC/NCEZID/DFWED/EDLB)" userId="2f2a2d86-0949-46a4-8abf-a07c88803aba" providerId="ADAL" clId="{7E60A872-4A51-41F6-B739-1A80D84FB657}" dt="2024-11-25T21:39:56.351" v="380" actId="14100"/>
          <ac:spMkLst>
            <pc:docMk/>
            <pc:sldMk cId="678534841" sldId="485"/>
            <ac:spMk id="15" creationId="{2060A2D3-4020-668A-25C0-CED686D65987}"/>
          </ac:spMkLst>
        </pc:spChg>
        <pc:spChg chg="add mod">
          <ac:chgData name="Katz, Lee S. (CDC/NCEZID/DFWED/EDLB)" userId="2f2a2d86-0949-46a4-8abf-a07c88803aba" providerId="ADAL" clId="{7E60A872-4A51-41F6-B739-1A80D84FB657}" dt="2024-11-25T21:43:37.437" v="744" actId="20577"/>
          <ac:spMkLst>
            <pc:docMk/>
            <pc:sldMk cId="678534841" sldId="485"/>
            <ac:spMk id="16" creationId="{A2EF4DAC-6317-67D9-34E5-50B306222FC6}"/>
          </ac:spMkLst>
        </pc:spChg>
        <pc:cxnChg chg="add mod">
          <ac:chgData name="Katz, Lee S. (CDC/NCEZID/DFWED/EDLB)" userId="2f2a2d86-0949-46a4-8abf-a07c88803aba" providerId="ADAL" clId="{7E60A872-4A51-41F6-B739-1A80D84FB657}" dt="2024-11-25T21:38:20.576" v="347" actId="1076"/>
          <ac:cxnSpMkLst>
            <pc:docMk/>
            <pc:sldMk cId="678534841" sldId="485"/>
            <ac:cxnSpMk id="5" creationId="{146FC3B7-BC18-9B93-609F-0C7E5FA2A1DB}"/>
          </ac:cxnSpMkLst>
        </pc:cxnChg>
      </pc:sldChg>
      <pc:sldChg chg="new del">
        <pc:chgData name="Katz, Lee S. (CDC/NCEZID/DFWED/EDLB)" userId="2f2a2d86-0949-46a4-8abf-a07c88803aba" providerId="ADAL" clId="{7E60A872-4A51-41F6-B739-1A80D84FB657}" dt="2024-11-25T21:37:42.666" v="335" actId="680"/>
        <pc:sldMkLst>
          <pc:docMk/>
          <pc:sldMk cId="3411431210" sldId="486"/>
        </pc:sldMkLst>
      </pc:sldChg>
      <pc:sldChg chg="addSp delSp modSp new mod">
        <pc:chgData name="Katz, Lee S. (CDC/NCEZID/DFWED/EDLB)" userId="2f2a2d86-0949-46a4-8abf-a07c88803aba" providerId="ADAL" clId="{7E60A872-4A51-41F6-B739-1A80D84FB657}" dt="2024-12-04T22:50:51.060" v="884" actId="1076"/>
        <pc:sldMkLst>
          <pc:docMk/>
          <pc:sldMk cId="3701593144" sldId="486"/>
        </pc:sldMkLst>
        <pc:spChg chg="mod">
          <ac:chgData name="Katz, Lee S. (CDC/NCEZID/DFWED/EDLB)" userId="2f2a2d86-0949-46a4-8abf-a07c88803aba" providerId="ADAL" clId="{7E60A872-4A51-41F6-B739-1A80D84FB657}" dt="2024-12-04T22:49:48.365" v="871" actId="20577"/>
          <ac:spMkLst>
            <pc:docMk/>
            <pc:sldMk cId="3701593144" sldId="486"/>
            <ac:spMk id="2" creationId="{DE61EF7D-BA3B-C648-C194-107EDB10BA3E}"/>
          </ac:spMkLst>
        </pc:spChg>
        <pc:spChg chg="mod">
          <ac:chgData name="Katz, Lee S. (CDC/NCEZID/DFWED/EDLB)" userId="2f2a2d86-0949-46a4-8abf-a07c88803aba" providerId="ADAL" clId="{7E60A872-4A51-41F6-B739-1A80D84FB657}" dt="2024-12-04T22:49:56.954" v="872"/>
          <ac:spMkLst>
            <pc:docMk/>
            <pc:sldMk cId="3701593144" sldId="486"/>
            <ac:spMk id="3" creationId="{8CE8E1EE-3F1C-C075-9795-33D7DF8BD8A1}"/>
          </ac:spMkLst>
        </pc:spChg>
        <pc:spChg chg="del">
          <ac:chgData name="Katz, Lee S. (CDC/NCEZID/DFWED/EDLB)" userId="2f2a2d86-0949-46a4-8abf-a07c88803aba" providerId="ADAL" clId="{7E60A872-4A51-41F6-B739-1A80D84FB657}" dt="2024-12-04T22:50:15.671" v="873"/>
          <ac:spMkLst>
            <pc:docMk/>
            <pc:sldMk cId="3701593144" sldId="486"/>
            <ac:spMk id="4" creationId="{6D89E433-A45D-7565-526F-FFAB6B7039F2}"/>
          </ac:spMkLst>
        </pc:spChg>
        <pc:picChg chg="add mod">
          <ac:chgData name="Katz, Lee S. (CDC/NCEZID/DFWED/EDLB)" userId="2f2a2d86-0949-46a4-8abf-a07c88803aba" providerId="ADAL" clId="{7E60A872-4A51-41F6-B739-1A80D84FB657}" dt="2024-12-04T22:50:16.778" v="875" actId="962"/>
          <ac:picMkLst>
            <pc:docMk/>
            <pc:sldMk cId="3701593144" sldId="486"/>
            <ac:picMk id="6" creationId="{EF5402DA-F1E5-7723-4EE0-A8CAAFFF54F2}"/>
          </ac:picMkLst>
        </pc:picChg>
        <pc:picChg chg="add mod modCrop">
          <ac:chgData name="Katz, Lee S. (CDC/NCEZID/DFWED/EDLB)" userId="2f2a2d86-0949-46a4-8abf-a07c88803aba" providerId="ADAL" clId="{7E60A872-4A51-41F6-B739-1A80D84FB657}" dt="2024-12-04T22:50:51.060" v="884" actId="1076"/>
          <ac:picMkLst>
            <pc:docMk/>
            <pc:sldMk cId="3701593144" sldId="486"/>
            <ac:picMk id="7" creationId="{0E319EC6-6427-F8FC-DC06-2199B17C4CC9}"/>
          </ac:picMkLst>
        </pc:picChg>
      </pc:sldChg>
      <pc:sldChg chg="addSp delSp modSp new mod">
        <pc:chgData name="Katz, Lee S. (CDC/NCEZID/DFWED/EDLB)" userId="2f2a2d86-0949-46a4-8abf-a07c88803aba" providerId="ADAL" clId="{7E60A872-4A51-41F6-B739-1A80D84FB657}" dt="2024-12-04T22:53:18.477" v="957" actId="20577"/>
        <pc:sldMkLst>
          <pc:docMk/>
          <pc:sldMk cId="3729262352" sldId="487"/>
        </pc:sldMkLst>
        <pc:spChg chg="mod">
          <ac:chgData name="Katz, Lee S. (CDC/NCEZID/DFWED/EDLB)" userId="2f2a2d86-0949-46a4-8abf-a07c88803aba" providerId="ADAL" clId="{7E60A872-4A51-41F6-B739-1A80D84FB657}" dt="2024-12-04T22:50:59.399" v="909" actId="20577"/>
          <ac:spMkLst>
            <pc:docMk/>
            <pc:sldMk cId="3729262352" sldId="487"/>
            <ac:spMk id="2" creationId="{CF1F6B54-7587-74E6-4C19-DF19BFF457B4}"/>
          </ac:spMkLst>
        </pc:spChg>
        <pc:spChg chg="mod">
          <ac:chgData name="Katz, Lee S. (CDC/NCEZID/DFWED/EDLB)" userId="2f2a2d86-0949-46a4-8abf-a07c88803aba" providerId="ADAL" clId="{7E60A872-4A51-41F6-B739-1A80D84FB657}" dt="2024-12-04T22:53:18.477" v="957" actId="20577"/>
          <ac:spMkLst>
            <pc:docMk/>
            <pc:sldMk cId="3729262352" sldId="487"/>
            <ac:spMk id="3" creationId="{6EA6CF38-3F76-872E-3F06-3BF875A7B998}"/>
          </ac:spMkLst>
        </pc:spChg>
        <pc:spChg chg="del">
          <ac:chgData name="Katz, Lee S. (CDC/NCEZID/DFWED/EDLB)" userId="2f2a2d86-0949-46a4-8abf-a07c88803aba" providerId="ADAL" clId="{7E60A872-4A51-41F6-B739-1A80D84FB657}" dt="2024-12-04T22:53:08.601" v="928"/>
          <ac:spMkLst>
            <pc:docMk/>
            <pc:sldMk cId="3729262352" sldId="487"/>
            <ac:spMk id="4" creationId="{DF2F5205-122D-FE7D-7ACF-EA59ABDFC514}"/>
          </ac:spMkLst>
        </pc:spChg>
        <pc:picChg chg="add mod">
          <ac:chgData name="Katz, Lee S. (CDC/NCEZID/DFWED/EDLB)" userId="2f2a2d86-0949-46a4-8abf-a07c88803aba" providerId="ADAL" clId="{7E60A872-4A51-41F6-B739-1A80D84FB657}" dt="2024-12-04T22:53:09.501" v="930" actId="962"/>
          <ac:picMkLst>
            <pc:docMk/>
            <pc:sldMk cId="3729262352" sldId="487"/>
            <ac:picMk id="6" creationId="{622C1902-E3E2-ED40-1BF3-B86B16D20C90}"/>
          </ac:picMkLst>
        </pc:picChg>
      </pc:sldChg>
      <pc:sldChg chg="addSp modSp new mod">
        <pc:chgData name="Katz, Lee S. (CDC/NCEZID/DFWED/EDLB)" userId="2f2a2d86-0949-46a4-8abf-a07c88803aba" providerId="ADAL" clId="{7E60A872-4A51-41F6-B739-1A80D84FB657}" dt="2024-12-04T22:58:11.310" v="1199" actId="20577"/>
        <pc:sldMkLst>
          <pc:docMk/>
          <pc:sldMk cId="1269359580" sldId="488"/>
        </pc:sldMkLst>
        <pc:spChg chg="mod">
          <ac:chgData name="Katz, Lee S. (CDC/NCEZID/DFWED/EDLB)" userId="2f2a2d86-0949-46a4-8abf-a07c88803aba" providerId="ADAL" clId="{7E60A872-4A51-41F6-B739-1A80D84FB657}" dt="2024-12-04T22:57:18.320" v="986" actId="20577"/>
          <ac:spMkLst>
            <pc:docMk/>
            <pc:sldMk cId="1269359580" sldId="488"/>
            <ac:spMk id="2" creationId="{55B53FED-C6B5-D187-8EF4-8275511ACAEA}"/>
          </ac:spMkLst>
        </pc:spChg>
        <pc:spChg chg="mod">
          <ac:chgData name="Katz, Lee S. (CDC/NCEZID/DFWED/EDLB)" userId="2f2a2d86-0949-46a4-8abf-a07c88803aba" providerId="ADAL" clId="{7E60A872-4A51-41F6-B739-1A80D84FB657}" dt="2024-12-04T22:57:21.859" v="1000"/>
          <ac:spMkLst>
            <pc:docMk/>
            <pc:sldMk cId="1269359580" sldId="488"/>
            <ac:spMk id="3" creationId="{3787CCFB-71E3-D263-847E-D883574E1528}"/>
          </ac:spMkLst>
        </pc:spChg>
        <pc:spChg chg="mod">
          <ac:chgData name="Katz, Lee S. (CDC/NCEZID/DFWED/EDLB)" userId="2f2a2d86-0949-46a4-8abf-a07c88803aba" providerId="ADAL" clId="{7E60A872-4A51-41F6-B739-1A80D84FB657}" dt="2024-12-04T22:58:11.310" v="1199" actId="20577"/>
          <ac:spMkLst>
            <pc:docMk/>
            <pc:sldMk cId="1269359580" sldId="488"/>
            <ac:spMk id="4" creationId="{C2A3BCE7-07AD-9130-00F7-E4EA9532DD1D}"/>
          </ac:spMkLst>
        </pc:spChg>
        <pc:picChg chg="add mod">
          <ac:chgData name="Katz, Lee S. (CDC/NCEZID/DFWED/EDLB)" userId="2f2a2d86-0949-46a4-8abf-a07c88803aba" providerId="ADAL" clId="{7E60A872-4A51-41F6-B739-1A80D84FB657}" dt="2024-12-04T22:57:36.463" v="1002" actId="1076"/>
          <ac:picMkLst>
            <pc:docMk/>
            <pc:sldMk cId="1269359580" sldId="488"/>
            <ac:picMk id="6" creationId="{67998C99-AD61-B178-4101-C7A9E3F3C2A8}"/>
          </ac:picMkLst>
        </pc:picChg>
      </pc:sldChg>
    </pc:docChg>
  </pc:docChgLst>
  <pc:docChgLst>
    <pc:chgData name="Katz, Lee S. (CDC/DDID/NCEZID/DFWED)" userId="2f2a2d86-0949-46a4-8abf-a07c88803aba" providerId="ADAL" clId="{0FD3C9DF-6C31-4CB2-92FF-6BB80F14CB86}"/>
    <pc:docChg chg="undo custSel addSld delSld modSld sldOrd">
      <pc:chgData name="Katz, Lee S. (CDC/DDID/NCEZID/DFWED)" userId="2f2a2d86-0949-46a4-8abf-a07c88803aba" providerId="ADAL" clId="{0FD3C9DF-6C31-4CB2-92FF-6BB80F14CB86}" dt="2022-11-15T23:01:00.062" v="996" actId="6549"/>
      <pc:docMkLst>
        <pc:docMk/>
      </pc:docMkLst>
      <pc:sldChg chg="modSp mod ord">
        <pc:chgData name="Katz, Lee S. (CDC/DDID/NCEZID/DFWED)" userId="2f2a2d86-0949-46a4-8abf-a07c88803aba" providerId="ADAL" clId="{0FD3C9DF-6C31-4CB2-92FF-6BB80F14CB86}" dt="2022-11-15T23:01:00.062" v="996" actId="6549"/>
        <pc:sldMkLst>
          <pc:docMk/>
          <pc:sldMk cId="31310928" sldId="438"/>
        </pc:sldMkLst>
        <pc:spChg chg="mod">
          <ac:chgData name="Katz, Lee S. (CDC/DDID/NCEZID/DFWED)" userId="2f2a2d86-0949-46a4-8abf-a07c88803aba" providerId="ADAL" clId="{0FD3C9DF-6C31-4CB2-92FF-6BB80F14CB86}" dt="2022-11-15T23:01:00.062" v="996" actId="6549"/>
          <ac:spMkLst>
            <pc:docMk/>
            <pc:sldMk cId="31310928" sldId="438"/>
            <ac:spMk id="3" creationId="{C4FF0313-AF78-4A23-A47A-61A5310BBCCB}"/>
          </ac:spMkLst>
        </pc:spChg>
      </pc:sldChg>
      <pc:sldChg chg="delSp modSp mod">
        <pc:chgData name="Katz, Lee S. (CDC/DDID/NCEZID/DFWED)" userId="2f2a2d86-0949-46a4-8abf-a07c88803aba" providerId="ADAL" clId="{0FD3C9DF-6C31-4CB2-92FF-6BB80F14CB86}" dt="2022-11-15T22:57:25.502" v="995" actId="403"/>
        <pc:sldMkLst>
          <pc:docMk/>
          <pc:sldMk cId="848164242" sldId="450"/>
        </pc:sldMkLst>
        <pc:spChg chg="mod">
          <ac:chgData name="Katz, Lee S. (CDC/DDID/NCEZID/DFWED)" userId="2f2a2d86-0949-46a4-8abf-a07c88803aba" providerId="ADAL" clId="{0FD3C9DF-6C31-4CB2-92FF-6BB80F14CB86}" dt="2022-11-15T22:57:25.502" v="995" actId="403"/>
          <ac:spMkLst>
            <pc:docMk/>
            <pc:sldMk cId="848164242" sldId="450"/>
            <ac:spMk id="6" creationId="{DA992290-DC35-45FF-A441-03A11382E96C}"/>
          </ac:spMkLst>
        </pc:spChg>
        <pc:picChg chg="del">
          <ac:chgData name="Katz, Lee S. (CDC/DDID/NCEZID/DFWED)" userId="2f2a2d86-0949-46a4-8abf-a07c88803aba" providerId="ADAL" clId="{0FD3C9DF-6C31-4CB2-92FF-6BB80F14CB86}" dt="2022-11-15T20:00:46.811" v="962" actId="21"/>
          <ac:picMkLst>
            <pc:docMk/>
            <pc:sldMk cId="848164242" sldId="450"/>
            <ac:picMk id="8" creationId="{C74E3A8F-AD83-46D4-BE5B-0416BA266843}"/>
          </ac:picMkLst>
        </pc:picChg>
      </pc:sldChg>
      <pc:sldChg chg="addSp delSp modSp mod">
        <pc:chgData name="Katz, Lee S. (CDC/DDID/NCEZID/DFWED)" userId="2f2a2d86-0949-46a4-8abf-a07c88803aba" providerId="ADAL" clId="{0FD3C9DF-6C31-4CB2-92FF-6BB80F14CB86}" dt="2022-11-15T20:01:01.013" v="967"/>
        <pc:sldMkLst>
          <pc:docMk/>
          <pc:sldMk cId="1014707395" sldId="470"/>
        </pc:sldMkLst>
        <pc:picChg chg="add del mod">
          <ac:chgData name="Katz, Lee S. (CDC/DDID/NCEZID/DFWED)" userId="2f2a2d86-0949-46a4-8abf-a07c88803aba" providerId="ADAL" clId="{0FD3C9DF-6C31-4CB2-92FF-6BB80F14CB86}" dt="2022-11-15T20:00:50.170" v="964"/>
          <ac:picMkLst>
            <pc:docMk/>
            <pc:sldMk cId="1014707395" sldId="470"/>
            <ac:picMk id="4" creationId="{A0313899-9945-44DD-B9AB-AD9A9C172F34}"/>
          </ac:picMkLst>
        </pc:picChg>
        <pc:picChg chg="add mod">
          <ac:chgData name="Katz, Lee S. (CDC/DDID/NCEZID/DFWED)" userId="2f2a2d86-0949-46a4-8abf-a07c88803aba" providerId="ADAL" clId="{0FD3C9DF-6C31-4CB2-92FF-6BB80F14CB86}" dt="2022-11-15T20:01:01.013" v="967"/>
          <ac:picMkLst>
            <pc:docMk/>
            <pc:sldMk cId="1014707395" sldId="470"/>
            <ac:picMk id="5" creationId="{A9A1C3DA-AFAD-43EE-9386-E73807FA7076}"/>
          </ac:picMkLst>
        </pc:picChg>
      </pc:sldChg>
      <pc:sldChg chg="addSp delSp new del mod modShow">
        <pc:chgData name="Katz, Lee S. (CDC/DDID/NCEZID/DFWED)" userId="2f2a2d86-0949-46a4-8abf-a07c88803aba" providerId="ADAL" clId="{0FD3C9DF-6C31-4CB2-92FF-6BB80F14CB86}" dt="2022-11-15T16:44:07.580" v="618" actId="47"/>
        <pc:sldMkLst>
          <pc:docMk/>
          <pc:sldMk cId="1789238516" sldId="471"/>
        </pc:sldMkLst>
        <pc:spChg chg="del">
          <ac:chgData name="Katz, Lee S. (CDC/DDID/NCEZID/DFWED)" userId="2f2a2d86-0949-46a4-8abf-a07c88803aba" providerId="ADAL" clId="{0FD3C9DF-6C31-4CB2-92FF-6BB80F14CB86}" dt="2022-11-14T17:37:02.263" v="1" actId="478"/>
          <ac:spMkLst>
            <pc:docMk/>
            <pc:sldMk cId="1789238516" sldId="471"/>
            <ac:spMk id="2" creationId="{60A1BE78-15C9-4818-B82B-5CA9AFBBC4FB}"/>
          </ac:spMkLst>
        </pc:spChg>
        <pc:spChg chg="del">
          <ac:chgData name="Katz, Lee S. (CDC/DDID/NCEZID/DFWED)" userId="2f2a2d86-0949-46a4-8abf-a07c88803aba" providerId="ADAL" clId="{0FD3C9DF-6C31-4CB2-92FF-6BB80F14CB86}" dt="2022-11-14T17:37:02.263" v="1" actId="478"/>
          <ac:spMkLst>
            <pc:docMk/>
            <pc:sldMk cId="1789238516" sldId="471"/>
            <ac:spMk id="3" creationId="{DDA90D92-4E85-405C-83C0-E9882EF6976D}"/>
          </ac:spMkLst>
        </pc:spChg>
        <pc:picChg chg="add">
          <ac:chgData name="Katz, Lee S. (CDC/DDID/NCEZID/DFWED)" userId="2f2a2d86-0949-46a4-8abf-a07c88803aba" providerId="ADAL" clId="{0FD3C9DF-6C31-4CB2-92FF-6BB80F14CB86}" dt="2022-11-14T17:37:02.755" v="2" actId="22"/>
          <ac:picMkLst>
            <pc:docMk/>
            <pc:sldMk cId="1789238516" sldId="471"/>
            <ac:picMk id="5" creationId="{6293E19A-366C-4A1C-86A4-FA2E73B54250}"/>
          </ac:picMkLst>
        </pc:picChg>
      </pc:sldChg>
      <pc:sldChg chg="addSp delSp new del mod modShow">
        <pc:chgData name="Katz, Lee S. (CDC/DDID/NCEZID/DFWED)" userId="2f2a2d86-0949-46a4-8abf-a07c88803aba" providerId="ADAL" clId="{0FD3C9DF-6C31-4CB2-92FF-6BB80F14CB86}" dt="2022-11-15T16:53:10.067" v="961" actId="47"/>
        <pc:sldMkLst>
          <pc:docMk/>
          <pc:sldMk cId="2405484431" sldId="472"/>
        </pc:sldMkLst>
        <pc:spChg chg="del">
          <ac:chgData name="Katz, Lee S. (CDC/DDID/NCEZID/DFWED)" userId="2f2a2d86-0949-46a4-8abf-a07c88803aba" providerId="ADAL" clId="{0FD3C9DF-6C31-4CB2-92FF-6BB80F14CB86}" dt="2022-11-14T17:37:21.886" v="4" actId="478"/>
          <ac:spMkLst>
            <pc:docMk/>
            <pc:sldMk cId="2405484431" sldId="472"/>
            <ac:spMk id="2" creationId="{7B9452BF-8B09-4E9D-AACD-0E87EC52FBD2}"/>
          </ac:spMkLst>
        </pc:spChg>
        <pc:spChg chg="del">
          <ac:chgData name="Katz, Lee S. (CDC/DDID/NCEZID/DFWED)" userId="2f2a2d86-0949-46a4-8abf-a07c88803aba" providerId="ADAL" clId="{0FD3C9DF-6C31-4CB2-92FF-6BB80F14CB86}" dt="2022-11-14T17:37:21.886" v="4" actId="478"/>
          <ac:spMkLst>
            <pc:docMk/>
            <pc:sldMk cId="2405484431" sldId="472"/>
            <ac:spMk id="3" creationId="{18C8C415-55C0-4372-AF88-5DCF93092AB3}"/>
          </ac:spMkLst>
        </pc:spChg>
        <pc:picChg chg="add">
          <ac:chgData name="Katz, Lee S. (CDC/DDID/NCEZID/DFWED)" userId="2f2a2d86-0949-46a4-8abf-a07c88803aba" providerId="ADAL" clId="{0FD3C9DF-6C31-4CB2-92FF-6BB80F14CB86}" dt="2022-11-14T17:37:22.141" v="5" actId="22"/>
          <ac:picMkLst>
            <pc:docMk/>
            <pc:sldMk cId="2405484431" sldId="472"/>
            <ac:picMk id="5" creationId="{AB78F692-5FD3-4522-9E3C-837FE85B020A}"/>
          </ac:picMkLst>
        </pc:picChg>
      </pc:sldChg>
      <pc:sldChg chg="addSp delSp modSp new mod modClrScheme chgLayout">
        <pc:chgData name="Katz, Lee S. (CDC/DDID/NCEZID/DFWED)" userId="2f2a2d86-0949-46a4-8abf-a07c88803aba" providerId="ADAL" clId="{0FD3C9DF-6C31-4CB2-92FF-6BB80F14CB86}" dt="2022-11-15T16:27:32.731" v="40" actId="20577"/>
        <pc:sldMkLst>
          <pc:docMk/>
          <pc:sldMk cId="1335673765" sldId="473"/>
        </pc:sldMkLst>
        <pc:spChg chg="del mod ord">
          <ac:chgData name="Katz, Lee S. (CDC/DDID/NCEZID/DFWED)" userId="2f2a2d86-0949-46a4-8abf-a07c88803aba" providerId="ADAL" clId="{0FD3C9DF-6C31-4CB2-92FF-6BB80F14CB86}" dt="2022-11-15T16:27:15.110" v="8" actId="700"/>
          <ac:spMkLst>
            <pc:docMk/>
            <pc:sldMk cId="1335673765" sldId="473"/>
            <ac:spMk id="2" creationId="{74D24E2E-B3F6-4888-9977-DA078C6B2425}"/>
          </ac:spMkLst>
        </pc:spChg>
        <pc:spChg chg="del mod ord">
          <ac:chgData name="Katz, Lee S. (CDC/DDID/NCEZID/DFWED)" userId="2f2a2d86-0949-46a4-8abf-a07c88803aba" providerId="ADAL" clId="{0FD3C9DF-6C31-4CB2-92FF-6BB80F14CB86}" dt="2022-11-15T16:27:15.110" v="8" actId="700"/>
          <ac:spMkLst>
            <pc:docMk/>
            <pc:sldMk cId="1335673765" sldId="473"/>
            <ac:spMk id="3" creationId="{E68F4F01-3C1E-48CB-9346-FEE40F852337}"/>
          </ac:spMkLst>
        </pc:spChg>
        <pc:spChg chg="add mod ord">
          <ac:chgData name="Katz, Lee S. (CDC/DDID/NCEZID/DFWED)" userId="2f2a2d86-0949-46a4-8abf-a07c88803aba" providerId="ADAL" clId="{0FD3C9DF-6C31-4CB2-92FF-6BB80F14CB86}" dt="2022-11-15T16:27:32.731" v="40" actId="20577"/>
          <ac:spMkLst>
            <pc:docMk/>
            <pc:sldMk cId="1335673765" sldId="473"/>
            <ac:spMk id="4" creationId="{59DEB5CA-1042-4AC7-B986-021FBE529F6C}"/>
          </ac:spMkLst>
        </pc:spChg>
        <pc:spChg chg="add mod ord">
          <ac:chgData name="Katz, Lee S. (CDC/DDID/NCEZID/DFWED)" userId="2f2a2d86-0949-46a4-8abf-a07c88803aba" providerId="ADAL" clId="{0FD3C9DF-6C31-4CB2-92FF-6BB80F14CB86}" dt="2022-11-15T16:27:15.110" v="8" actId="700"/>
          <ac:spMkLst>
            <pc:docMk/>
            <pc:sldMk cId="1335673765" sldId="473"/>
            <ac:spMk id="5" creationId="{05FC8EC7-9355-4583-B6A0-9FF1719872E6}"/>
          </ac:spMkLst>
        </pc:spChg>
      </pc:sldChg>
      <pc:sldChg chg="addSp delSp modSp new mod ord modClrScheme chgLayout">
        <pc:chgData name="Katz, Lee S. (CDC/DDID/NCEZID/DFWED)" userId="2f2a2d86-0949-46a4-8abf-a07c88803aba" providerId="ADAL" clId="{0FD3C9DF-6C31-4CB2-92FF-6BB80F14CB86}" dt="2022-11-15T16:42:40.369" v="617" actId="20577"/>
        <pc:sldMkLst>
          <pc:docMk/>
          <pc:sldMk cId="2582312272" sldId="474"/>
        </pc:sldMkLst>
        <pc:spChg chg="mod ord">
          <ac:chgData name="Katz, Lee S. (CDC/DDID/NCEZID/DFWED)" userId="2f2a2d86-0949-46a4-8abf-a07c88803aba" providerId="ADAL" clId="{0FD3C9DF-6C31-4CB2-92FF-6BB80F14CB86}" dt="2022-11-15T16:39:20.348" v="274" actId="700"/>
          <ac:spMkLst>
            <pc:docMk/>
            <pc:sldMk cId="2582312272" sldId="474"/>
            <ac:spMk id="2" creationId="{69E5CB1A-1E35-48BF-9A36-C18C4A643C21}"/>
          </ac:spMkLst>
        </pc:spChg>
        <pc:spChg chg="del mod ord">
          <ac:chgData name="Katz, Lee S. (CDC/DDID/NCEZID/DFWED)" userId="2f2a2d86-0949-46a4-8abf-a07c88803aba" providerId="ADAL" clId="{0FD3C9DF-6C31-4CB2-92FF-6BB80F14CB86}" dt="2022-11-15T16:39:20.348" v="274" actId="700"/>
          <ac:spMkLst>
            <pc:docMk/>
            <pc:sldMk cId="2582312272" sldId="474"/>
            <ac:spMk id="3" creationId="{2FA61EE6-929E-4BE9-A707-68F71C80B8F0}"/>
          </ac:spMkLst>
        </pc:spChg>
        <pc:spChg chg="add mod ord">
          <ac:chgData name="Katz, Lee S. (CDC/DDID/NCEZID/DFWED)" userId="2f2a2d86-0949-46a4-8abf-a07c88803aba" providerId="ADAL" clId="{0FD3C9DF-6C31-4CB2-92FF-6BB80F14CB86}" dt="2022-11-15T16:42:40.369" v="617" actId="20577"/>
          <ac:spMkLst>
            <pc:docMk/>
            <pc:sldMk cId="2582312272" sldId="474"/>
            <ac:spMk id="4" creationId="{624D9A5F-6E00-4F42-94D5-A681AF8A9832}"/>
          </ac:spMkLst>
        </pc:spChg>
        <pc:spChg chg="add del mod ord">
          <ac:chgData name="Katz, Lee S. (CDC/DDID/NCEZID/DFWED)" userId="2f2a2d86-0949-46a4-8abf-a07c88803aba" providerId="ADAL" clId="{0FD3C9DF-6C31-4CB2-92FF-6BB80F14CB86}" dt="2022-11-15T16:39:21.862" v="275"/>
          <ac:spMkLst>
            <pc:docMk/>
            <pc:sldMk cId="2582312272" sldId="474"/>
            <ac:spMk id="5" creationId="{1EDAAE48-394E-49AD-8954-14AFFFCA110C}"/>
          </ac:spMkLst>
        </pc:spChg>
        <pc:picChg chg="add del mod">
          <ac:chgData name="Katz, Lee S. (CDC/DDID/NCEZID/DFWED)" userId="2f2a2d86-0949-46a4-8abf-a07c88803aba" providerId="ADAL" clId="{0FD3C9DF-6C31-4CB2-92FF-6BB80F14CB86}" dt="2022-11-15T16:42:37.494" v="616" actId="478"/>
          <ac:picMkLst>
            <pc:docMk/>
            <pc:sldMk cId="2582312272" sldId="474"/>
            <ac:picMk id="7" creationId="{7FD5DC2A-FB21-4429-9FCC-023A5BBC34EC}"/>
          </ac:picMkLst>
        </pc:picChg>
        <pc:picChg chg="add mod">
          <ac:chgData name="Katz, Lee S. (CDC/DDID/NCEZID/DFWED)" userId="2f2a2d86-0949-46a4-8abf-a07c88803aba" providerId="ADAL" clId="{0FD3C9DF-6C31-4CB2-92FF-6BB80F14CB86}" dt="2022-11-15T16:39:21.862" v="275"/>
          <ac:picMkLst>
            <pc:docMk/>
            <pc:sldMk cId="2582312272" sldId="474"/>
            <ac:picMk id="1026" creationId="{563C6861-D4AA-451A-9EE0-52331D01AD2C}"/>
          </ac:picMkLst>
        </pc:picChg>
      </pc:sldChg>
      <pc:sldChg chg="addSp delSp modSp new mod">
        <pc:chgData name="Katz, Lee S. (CDC/DDID/NCEZID/DFWED)" userId="2f2a2d86-0949-46a4-8abf-a07c88803aba" providerId="ADAL" clId="{0FD3C9DF-6C31-4CB2-92FF-6BB80F14CB86}" dt="2022-11-15T16:48:48.699" v="692" actId="20577"/>
        <pc:sldMkLst>
          <pc:docMk/>
          <pc:sldMk cId="2042226373" sldId="475"/>
        </pc:sldMkLst>
        <pc:spChg chg="mod">
          <ac:chgData name="Katz, Lee S. (CDC/DDID/NCEZID/DFWED)" userId="2f2a2d86-0949-46a4-8abf-a07c88803aba" providerId="ADAL" clId="{0FD3C9DF-6C31-4CB2-92FF-6BB80F14CB86}" dt="2022-11-15T16:48:48.699" v="692" actId="20577"/>
          <ac:spMkLst>
            <pc:docMk/>
            <pc:sldMk cId="2042226373" sldId="475"/>
            <ac:spMk id="2" creationId="{9EDB5AAD-F223-4CE3-BC14-E6ECE71FED21}"/>
          </ac:spMkLst>
        </pc:spChg>
        <pc:spChg chg="del">
          <ac:chgData name="Katz, Lee S. (CDC/DDID/NCEZID/DFWED)" userId="2f2a2d86-0949-46a4-8abf-a07c88803aba" providerId="ADAL" clId="{0FD3C9DF-6C31-4CB2-92FF-6BB80F14CB86}" dt="2022-11-15T16:46:55.129" v="647" actId="22"/>
          <ac:spMkLst>
            <pc:docMk/>
            <pc:sldMk cId="2042226373" sldId="475"/>
            <ac:spMk id="3" creationId="{0298534E-B12A-4D0A-8AB6-FA57D71748B1}"/>
          </ac:spMkLst>
        </pc:spChg>
        <pc:spChg chg="del">
          <ac:chgData name="Katz, Lee S. (CDC/DDID/NCEZID/DFWED)" userId="2f2a2d86-0949-46a4-8abf-a07c88803aba" providerId="ADAL" clId="{0FD3C9DF-6C31-4CB2-92FF-6BB80F14CB86}" dt="2022-11-15T16:47:04.341" v="648" actId="22"/>
          <ac:spMkLst>
            <pc:docMk/>
            <pc:sldMk cId="2042226373" sldId="475"/>
            <ac:spMk id="4" creationId="{6BC60C7A-2726-4BB3-8A08-CE9F30ADFC20}"/>
          </ac:spMkLst>
        </pc:spChg>
        <pc:spChg chg="add mod">
          <ac:chgData name="Katz, Lee S. (CDC/DDID/NCEZID/DFWED)" userId="2f2a2d86-0949-46a4-8abf-a07c88803aba" providerId="ADAL" clId="{0FD3C9DF-6C31-4CB2-92FF-6BB80F14CB86}" dt="2022-11-15T16:47:47.673" v="665" actId="768"/>
          <ac:spMkLst>
            <pc:docMk/>
            <pc:sldMk cId="2042226373" sldId="475"/>
            <ac:spMk id="6" creationId="{9E1018A1-5753-421B-BFFA-B884A7ADE13C}"/>
          </ac:spMkLst>
        </pc:spChg>
        <pc:picChg chg="add mod ord">
          <ac:chgData name="Katz, Lee S. (CDC/DDID/NCEZID/DFWED)" userId="2f2a2d86-0949-46a4-8abf-a07c88803aba" providerId="ADAL" clId="{0FD3C9DF-6C31-4CB2-92FF-6BB80F14CB86}" dt="2022-11-15T16:46:55.129" v="647" actId="22"/>
          <ac:picMkLst>
            <pc:docMk/>
            <pc:sldMk cId="2042226373" sldId="475"/>
            <ac:picMk id="8" creationId="{68A51C8C-AE4C-4D20-AF23-34C9BA8DFCCD}"/>
          </ac:picMkLst>
        </pc:picChg>
        <pc:picChg chg="add mod ord">
          <ac:chgData name="Katz, Lee S. (CDC/DDID/NCEZID/DFWED)" userId="2f2a2d86-0949-46a4-8abf-a07c88803aba" providerId="ADAL" clId="{0FD3C9DF-6C31-4CB2-92FF-6BB80F14CB86}" dt="2022-11-15T16:47:04.341" v="648" actId="22"/>
          <ac:picMkLst>
            <pc:docMk/>
            <pc:sldMk cId="2042226373" sldId="475"/>
            <ac:picMk id="10" creationId="{9F226477-A895-4074-8E68-C0BF4A6241F6}"/>
          </ac:picMkLst>
        </pc:picChg>
      </pc:sldChg>
      <pc:sldChg chg="addSp delSp modSp new mod">
        <pc:chgData name="Katz, Lee S. (CDC/DDID/NCEZID/DFWED)" userId="2f2a2d86-0949-46a4-8abf-a07c88803aba" providerId="ADAL" clId="{0FD3C9DF-6C31-4CB2-92FF-6BB80F14CB86}" dt="2022-11-15T16:49:24.777" v="716" actId="22"/>
        <pc:sldMkLst>
          <pc:docMk/>
          <pc:sldMk cId="1158386328" sldId="476"/>
        </pc:sldMkLst>
        <pc:spChg chg="mod">
          <ac:chgData name="Katz, Lee S. (CDC/DDID/NCEZID/DFWED)" userId="2f2a2d86-0949-46a4-8abf-a07c88803aba" providerId="ADAL" clId="{0FD3C9DF-6C31-4CB2-92FF-6BB80F14CB86}" dt="2022-11-15T16:48:53.305" v="710" actId="20577"/>
          <ac:spMkLst>
            <pc:docMk/>
            <pc:sldMk cId="1158386328" sldId="476"/>
            <ac:spMk id="2" creationId="{CCF82CE4-3623-45F7-AE5D-C5152C2DB493}"/>
          </ac:spMkLst>
        </pc:spChg>
        <pc:spChg chg="del">
          <ac:chgData name="Katz, Lee S. (CDC/DDID/NCEZID/DFWED)" userId="2f2a2d86-0949-46a4-8abf-a07c88803aba" providerId="ADAL" clId="{0FD3C9DF-6C31-4CB2-92FF-6BB80F14CB86}" dt="2022-11-15T16:49:02.627" v="711" actId="22"/>
          <ac:spMkLst>
            <pc:docMk/>
            <pc:sldMk cId="1158386328" sldId="476"/>
            <ac:spMk id="3" creationId="{0C033035-99E0-4198-B844-4C9CB0CC5EB3}"/>
          </ac:spMkLst>
        </pc:spChg>
        <pc:spChg chg="del">
          <ac:chgData name="Katz, Lee S. (CDC/DDID/NCEZID/DFWED)" userId="2f2a2d86-0949-46a4-8abf-a07c88803aba" providerId="ADAL" clId="{0FD3C9DF-6C31-4CB2-92FF-6BB80F14CB86}" dt="2022-11-15T16:49:09.318" v="714"/>
          <ac:spMkLst>
            <pc:docMk/>
            <pc:sldMk cId="1158386328" sldId="476"/>
            <ac:spMk id="4" creationId="{A103DA06-6803-46C8-964C-3AD89CC22154}"/>
          </ac:spMkLst>
        </pc:spChg>
        <pc:spChg chg="add del mod">
          <ac:chgData name="Katz, Lee S. (CDC/DDID/NCEZID/DFWED)" userId="2f2a2d86-0949-46a4-8abf-a07c88803aba" providerId="ADAL" clId="{0FD3C9DF-6C31-4CB2-92FF-6BB80F14CB86}" dt="2022-11-15T16:49:24.777" v="716" actId="22"/>
          <ac:spMkLst>
            <pc:docMk/>
            <pc:sldMk cId="1158386328" sldId="476"/>
            <ac:spMk id="10" creationId="{76092AFD-590E-46EE-ACA8-01601BABDE1F}"/>
          </ac:spMkLst>
        </pc:spChg>
        <pc:picChg chg="add mod ord">
          <ac:chgData name="Katz, Lee S. (CDC/DDID/NCEZID/DFWED)" userId="2f2a2d86-0949-46a4-8abf-a07c88803aba" providerId="ADAL" clId="{0FD3C9DF-6C31-4CB2-92FF-6BB80F14CB86}" dt="2022-11-15T16:49:02.627" v="711" actId="22"/>
          <ac:picMkLst>
            <pc:docMk/>
            <pc:sldMk cId="1158386328" sldId="476"/>
            <ac:picMk id="6" creationId="{3397BBFC-4015-4541-B3E0-076293B9F21B}"/>
          </ac:picMkLst>
        </pc:picChg>
        <pc:picChg chg="add del mod">
          <ac:chgData name="Katz, Lee S. (CDC/DDID/NCEZID/DFWED)" userId="2f2a2d86-0949-46a4-8abf-a07c88803aba" providerId="ADAL" clId="{0FD3C9DF-6C31-4CB2-92FF-6BB80F14CB86}" dt="2022-11-15T16:49:08.011" v="713"/>
          <ac:picMkLst>
            <pc:docMk/>
            <pc:sldMk cId="1158386328" sldId="476"/>
            <ac:picMk id="7" creationId="{99560ED8-ED1E-4E31-8264-44F2794C7614}"/>
          </ac:picMkLst>
        </pc:picChg>
        <pc:picChg chg="add del mod">
          <ac:chgData name="Katz, Lee S. (CDC/DDID/NCEZID/DFWED)" userId="2f2a2d86-0949-46a4-8abf-a07c88803aba" providerId="ADAL" clId="{0FD3C9DF-6C31-4CB2-92FF-6BB80F14CB86}" dt="2022-11-15T16:49:18.893" v="715" actId="478"/>
          <ac:picMkLst>
            <pc:docMk/>
            <pc:sldMk cId="1158386328" sldId="476"/>
            <ac:picMk id="8" creationId="{F4CD4F57-D72E-47FD-AF27-742E40775765}"/>
          </ac:picMkLst>
        </pc:picChg>
        <pc:picChg chg="add mod ord">
          <ac:chgData name="Katz, Lee S. (CDC/DDID/NCEZID/DFWED)" userId="2f2a2d86-0949-46a4-8abf-a07c88803aba" providerId="ADAL" clId="{0FD3C9DF-6C31-4CB2-92FF-6BB80F14CB86}" dt="2022-11-15T16:49:24.777" v="716" actId="22"/>
          <ac:picMkLst>
            <pc:docMk/>
            <pc:sldMk cId="1158386328" sldId="476"/>
            <ac:picMk id="12" creationId="{B3598062-68A0-4EB2-BF46-5A15C800E107}"/>
          </ac:picMkLst>
        </pc:picChg>
      </pc:sldChg>
      <pc:sldChg chg="addSp delSp modSp new mod">
        <pc:chgData name="Katz, Lee S. (CDC/DDID/NCEZID/DFWED)" userId="2f2a2d86-0949-46a4-8abf-a07c88803aba" providerId="ADAL" clId="{0FD3C9DF-6C31-4CB2-92FF-6BB80F14CB86}" dt="2022-11-15T16:50:10.494" v="765" actId="22"/>
        <pc:sldMkLst>
          <pc:docMk/>
          <pc:sldMk cId="2596753048" sldId="477"/>
        </pc:sldMkLst>
        <pc:spChg chg="mod">
          <ac:chgData name="Katz, Lee S. (CDC/DDID/NCEZID/DFWED)" userId="2f2a2d86-0949-46a4-8abf-a07c88803aba" providerId="ADAL" clId="{0FD3C9DF-6C31-4CB2-92FF-6BB80F14CB86}" dt="2022-11-15T16:49:56.451" v="763" actId="20577"/>
          <ac:spMkLst>
            <pc:docMk/>
            <pc:sldMk cId="2596753048" sldId="477"/>
            <ac:spMk id="2" creationId="{4D98192D-C51B-4B91-8763-C1D5984E54E4}"/>
          </ac:spMkLst>
        </pc:spChg>
        <pc:spChg chg="del">
          <ac:chgData name="Katz, Lee S. (CDC/DDID/NCEZID/DFWED)" userId="2f2a2d86-0949-46a4-8abf-a07c88803aba" providerId="ADAL" clId="{0FD3C9DF-6C31-4CB2-92FF-6BB80F14CB86}" dt="2022-11-15T16:50:02.981" v="764" actId="22"/>
          <ac:spMkLst>
            <pc:docMk/>
            <pc:sldMk cId="2596753048" sldId="477"/>
            <ac:spMk id="3" creationId="{57E5E049-09BF-47C5-832B-233A5EFA5615}"/>
          </ac:spMkLst>
        </pc:spChg>
        <pc:spChg chg="del">
          <ac:chgData name="Katz, Lee S. (CDC/DDID/NCEZID/DFWED)" userId="2f2a2d86-0949-46a4-8abf-a07c88803aba" providerId="ADAL" clId="{0FD3C9DF-6C31-4CB2-92FF-6BB80F14CB86}" dt="2022-11-15T16:50:10.494" v="765" actId="22"/>
          <ac:spMkLst>
            <pc:docMk/>
            <pc:sldMk cId="2596753048" sldId="477"/>
            <ac:spMk id="4" creationId="{9A38498C-39C6-4C18-8F48-277919EDA006}"/>
          </ac:spMkLst>
        </pc:spChg>
        <pc:picChg chg="add mod ord">
          <ac:chgData name="Katz, Lee S. (CDC/DDID/NCEZID/DFWED)" userId="2f2a2d86-0949-46a4-8abf-a07c88803aba" providerId="ADAL" clId="{0FD3C9DF-6C31-4CB2-92FF-6BB80F14CB86}" dt="2022-11-15T16:50:02.981" v="764" actId="22"/>
          <ac:picMkLst>
            <pc:docMk/>
            <pc:sldMk cId="2596753048" sldId="477"/>
            <ac:picMk id="6" creationId="{71ECB42E-0B61-47B1-AEC5-0B1F3EA9F4A5}"/>
          </ac:picMkLst>
        </pc:picChg>
        <pc:picChg chg="add mod ord">
          <ac:chgData name="Katz, Lee S. (CDC/DDID/NCEZID/DFWED)" userId="2f2a2d86-0949-46a4-8abf-a07c88803aba" providerId="ADAL" clId="{0FD3C9DF-6C31-4CB2-92FF-6BB80F14CB86}" dt="2022-11-15T16:50:10.494" v="765" actId="22"/>
          <ac:picMkLst>
            <pc:docMk/>
            <pc:sldMk cId="2596753048" sldId="477"/>
            <ac:picMk id="8" creationId="{E8EEF0D9-FFAB-4573-AFAD-A156A4B72395}"/>
          </ac:picMkLst>
        </pc:picChg>
      </pc:sldChg>
      <pc:sldChg chg="addSp delSp modSp new mod">
        <pc:chgData name="Katz, Lee S. (CDC/DDID/NCEZID/DFWED)" userId="2f2a2d86-0949-46a4-8abf-a07c88803aba" providerId="ADAL" clId="{0FD3C9DF-6C31-4CB2-92FF-6BB80F14CB86}" dt="2022-11-15T16:51:03.323" v="863" actId="22"/>
        <pc:sldMkLst>
          <pc:docMk/>
          <pc:sldMk cId="81804164" sldId="478"/>
        </pc:sldMkLst>
        <pc:spChg chg="mod">
          <ac:chgData name="Katz, Lee S. (CDC/DDID/NCEZID/DFWED)" userId="2f2a2d86-0949-46a4-8abf-a07c88803aba" providerId="ADAL" clId="{0FD3C9DF-6C31-4CB2-92FF-6BB80F14CB86}" dt="2022-11-15T16:50:53.980" v="861" actId="20577"/>
          <ac:spMkLst>
            <pc:docMk/>
            <pc:sldMk cId="81804164" sldId="478"/>
            <ac:spMk id="2" creationId="{E3301924-1F07-4A49-9961-7E19CCB59C47}"/>
          </ac:spMkLst>
        </pc:spChg>
        <pc:spChg chg="del">
          <ac:chgData name="Katz, Lee S. (CDC/DDID/NCEZID/DFWED)" userId="2f2a2d86-0949-46a4-8abf-a07c88803aba" providerId="ADAL" clId="{0FD3C9DF-6C31-4CB2-92FF-6BB80F14CB86}" dt="2022-11-15T16:50:55.824" v="862" actId="22"/>
          <ac:spMkLst>
            <pc:docMk/>
            <pc:sldMk cId="81804164" sldId="478"/>
            <ac:spMk id="3" creationId="{4E8A3B96-C986-4A1C-B3F2-26BCA805A0BC}"/>
          </ac:spMkLst>
        </pc:spChg>
        <pc:spChg chg="del">
          <ac:chgData name="Katz, Lee S. (CDC/DDID/NCEZID/DFWED)" userId="2f2a2d86-0949-46a4-8abf-a07c88803aba" providerId="ADAL" clId="{0FD3C9DF-6C31-4CB2-92FF-6BB80F14CB86}" dt="2022-11-15T16:51:03.323" v="863" actId="22"/>
          <ac:spMkLst>
            <pc:docMk/>
            <pc:sldMk cId="81804164" sldId="478"/>
            <ac:spMk id="4" creationId="{8B7F3997-E753-4BBE-83E0-7754EEE1E11E}"/>
          </ac:spMkLst>
        </pc:spChg>
        <pc:picChg chg="add mod ord">
          <ac:chgData name="Katz, Lee S. (CDC/DDID/NCEZID/DFWED)" userId="2f2a2d86-0949-46a4-8abf-a07c88803aba" providerId="ADAL" clId="{0FD3C9DF-6C31-4CB2-92FF-6BB80F14CB86}" dt="2022-11-15T16:50:55.824" v="862" actId="22"/>
          <ac:picMkLst>
            <pc:docMk/>
            <pc:sldMk cId="81804164" sldId="478"/>
            <ac:picMk id="6" creationId="{EA0C1E9E-4F51-43FC-B755-DF8961929D80}"/>
          </ac:picMkLst>
        </pc:picChg>
        <pc:picChg chg="add mod ord">
          <ac:chgData name="Katz, Lee S. (CDC/DDID/NCEZID/DFWED)" userId="2f2a2d86-0949-46a4-8abf-a07c88803aba" providerId="ADAL" clId="{0FD3C9DF-6C31-4CB2-92FF-6BB80F14CB86}" dt="2022-11-15T16:51:03.323" v="863" actId="22"/>
          <ac:picMkLst>
            <pc:docMk/>
            <pc:sldMk cId="81804164" sldId="478"/>
            <ac:picMk id="8" creationId="{37964C9A-E76E-42AD-A2C5-D0C65A22E88A}"/>
          </ac:picMkLst>
        </pc:picChg>
      </pc:sldChg>
      <pc:sldChg chg="addSp delSp modSp new mod">
        <pc:chgData name="Katz, Lee S. (CDC/DDID/NCEZID/DFWED)" userId="2f2a2d86-0949-46a4-8abf-a07c88803aba" providerId="ADAL" clId="{0FD3C9DF-6C31-4CB2-92FF-6BB80F14CB86}" dt="2022-11-15T16:53:00.995" v="960" actId="20577"/>
        <pc:sldMkLst>
          <pc:docMk/>
          <pc:sldMk cId="1156546132" sldId="479"/>
        </pc:sldMkLst>
        <pc:spChg chg="mod">
          <ac:chgData name="Katz, Lee S. (CDC/DDID/NCEZID/DFWED)" userId="2f2a2d86-0949-46a4-8abf-a07c88803aba" providerId="ADAL" clId="{0FD3C9DF-6C31-4CB2-92FF-6BB80F14CB86}" dt="2022-11-15T16:53:00.995" v="960" actId="20577"/>
          <ac:spMkLst>
            <pc:docMk/>
            <pc:sldMk cId="1156546132" sldId="479"/>
            <ac:spMk id="2" creationId="{817241C6-EF85-48A0-BD83-D48501C8F87F}"/>
          </ac:spMkLst>
        </pc:spChg>
        <pc:spChg chg="del">
          <ac:chgData name="Katz, Lee S. (CDC/DDID/NCEZID/DFWED)" userId="2f2a2d86-0949-46a4-8abf-a07c88803aba" providerId="ADAL" clId="{0FD3C9DF-6C31-4CB2-92FF-6BB80F14CB86}" dt="2022-11-15T16:52:40.685" v="908" actId="22"/>
          <ac:spMkLst>
            <pc:docMk/>
            <pc:sldMk cId="1156546132" sldId="479"/>
            <ac:spMk id="3" creationId="{82910E2F-8C01-46D9-BAA7-A60FE1C9A817}"/>
          </ac:spMkLst>
        </pc:spChg>
        <pc:spChg chg="del">
          <ac:chgData name="Katz, Lee S. (CDC/DDID/NCEZID/DFWED)" userId="2f2a2d86-0949-46a4-8abf-a07c88803aba" providerId="ADAL" clId="{0FD3C9DF-6C31-4CB2-92FF-6BB80F14CB86}" dt="2022-11-15T16:52:48.917" v="909" actId="22"/>
          <ac:spMkLst>
            <pc:docMk/>
            <pc:sldMk cId="1156546132" sldId="479"/>
            <ac:spMk id="4" creationId="{11EFFD7E-8EC8-4C38-BCC7-A8E2D887475C}"/>
          </ac:spMkLst>
        </pc:spChg>
        <pc:picChg chg="add mod ord">
          <ac:chgData name="Katz, Lee S. (CDC/DDID/NCEZID/DFWED)" userId="2f2a2d86-0949-46a4-8abf-a07c88803aba" providerId="ADAL" clId="{0FD3C9DF-6C31-4CB2-92FF-6BB80F14CB86}" dt="2022-11-15T16:52:40.685" v="908" actId="22"/>
          <ac:picMkLst>
            <pc:docMk/>
            <pc:sldMk cId="1156546132" sldId="479"/>
            <ac:picMk id="6" creationId="{E0218EAD-A3AF-428E-B597-C66EDC49C7CF}"/>
          </ac:picMkLst>
        </pc:picChg>
        <pc:picChg chg="add mod ord">
          <ac:chgData name="Katz, Lee S. (CDC/DDID/NCEZID/DFWED)" userId="2f2a2d86-0949-46a4-8abf-a07c88803aba" providerId="ADAL" clId="{0FD3C9DF-6C31-4CB2-92FF-6BB80F14CB86}" dt="2022-11-15T16:52:48.917" v="909" actId="22"/>
          <ac:picMkLst>
            <pc:docMk/>
            <pc:sldMk cId="1156546132" sldId="479"/>
            <ac:picMk id="8" creationId="{8524F11B-0CC0-4693-A8F9-8233895A6747}"/>
          </ac:picMkLst>
        </pc:picChg>
      </pc:sldChg>
    </pc:docChg>
  </pc:docChgLst>
  <pc:docChgLst>
    <pc:chgData name="Katz, Lee S. (CDC/DDID/NCEZID/DFWED)" userId="2f2a2d86-0949-46a4-8abf-a07c88803aba" providerId="ADAL" clId="{CD156805-22D6-4737-936F-128F35237F6F}"/>
    <pc:docChg chg="modSld">
      <pc:chgData name="Katz, Lee S. (CDC/DDID/NCEZID/DFWED)" userId="2f2a2d86-0949-46a4-8abf-a07c88803aba" providerId="ADAL" clId="{CD156805-22D6-4737-936F-128F35237F6F}" dt="2023-04-05T14:08:22.512" v="5" actId="552"/>
      <pc:docMkLst>
        <pc:docMk/>
      </pc:docMkLst>
      <pc:sldChg chg="addSp modSp mod">
        <pc:chgData name="Katz, Lee S. (CDC/DDID/NCEZID/DFWED)" userId="2f2a2d86-0949-46a4-8abf-a07c88803aba" providerId="ADAL" clId="{CD156805-22D6-4737-936F-128F35237F6F}" dt="2023-04-05T14:08:22.512" v="5" actId="552"/>
        <pc:sldMkLst>
          <pc:docMk/>
          <pc:sldMk cId="1014707395" sldId="470"/>
        </pc:sldMkLst>
        <pc:picChg chg="mod">
          <ac:chgData name="Katz, Lee S. (CDC/DDID/NCEZID/DFWED)" userId="2f2a2d86-0949-46a4-8abf-a07c88803aba" providerId="ADAL" clId="{CD156805-22D6-4737-936F-128F35237F6F}" dt="2023-04-05T14:08:22.512" v="5" actId="552"/>
          <ac:picMkLst>
            <pc:docMk/>
            <pc:sldMk cId="1014707395" sldId="470"/>
            <ac:picMk id="5" creationId="{A9A1C3DA-AFAD-43EE-9386-E73807FA7076}"/>
          </ac:picMkLst>
        </pc:picChg>
        <pc:picChg chg="add mod">
          <ac:chgData name="Katz, Lee S. (CDC/DDID/NCEZID/DFWED)" userId="2f2a2d86-0949-46a4-8abf-a07c88803aba" providerId="ADAL" clId="{CD156805-22D6-4737-936F-128F35237F6F}" dt="2023-04-05T14:08:22.512" v="5" actId="552"/>
          <ac:picMkLst>
            <pc:docMk/>
            <pc:sldMk cId="1014707395" sldId="470"/>
            <ac:picMk id="6" creationId="{F3D3344C-E6F4-C741-DFF0-4F8A76167643}"/>
          </ac:picMkLst>
        </pc:picChg>
      </pc:sldChg>
    </pc:docChg>
  </pc:docChgLst>
  <pc:docChgLst>
    <pc:chgData name="Katz, Lee S. (CDC/NCEZID/DFWED/EDLB)" userId="2f2a2d86-0949-46a4-8abf-a07c88803aba" providerId="ADAL" clId="{30BB430E-C943-4CC1-9D0E-9F1EA474FCD0}"/>
    <pc:docChg chg="delSld">
      <pc:chgData name="Katz, Lee S. (CDC/NCEZID/DFWED/EDLB)" userId="2f2a2d86-0949-46a4-8abf-a07c88803aba" providerId="ADAL" clId="{30BB430E-C943-4CC1-9D0E-9F1EA474FCD0}" dt="2025-01-22T13:32:52.484" v="0" actId="2696"/>
      <pc:docMkLst>
        <pc:docMk/>
      </pc:docMkLst>
      <pc:sldChg chg="del">
        <pc:chgData name="Katz, Lee S. (CDC/NCEZID/DFWED/EDLB)" userId="2f2a2d86-0949-46a4-8abf-a07c88803aba" providerId="ADAL" clId="{30BB430E-C943-4CC1-9D0E-9F1EA474FCD0}" dt="2025-01-22T13:32:52.484" v="0" actId="2696"/>
        <pc:sldMkLst>
          <pc:docMk/>
          <pc:sldMk cId="3701593144" sldId="486"/>
        </pc:sldMkLst>
      </pc:sldChg>
      <pc:sldChg chg="del">
        <pc:chgData name="Katz, Lee S. (CDC/NCEZID/DFWED/EDLB)" userId="2f2a2d86-0949-46a4-8abf-a07c88803aba" providerId="ADAL" clId="{30BB430E-C943-4CC1-9D0E-9F1EA474FCD0}" dt="2025-01-22T13:32:52.484" v="0" actId="2696"/>
        <pc:sldMkLst>
          <pc:docMk/>
          <pc:sldMk cId="3729262352" sldId="487"/>
        </pc:sldMkLst>
      </pc:sldChg>
    </pc:docChg>
  </pc:docChgLst>
  <pc:docChgLst>
    <pc:chgData name="Katz, Lee S. (CDC/DDID/NCEZID/DFWED)" userId="2f2a2d86-0949-46a4-8abf-a07c88803aba" providerId="ADAL" clId="{8BCA3D14-DD57-469E-9A56-E1C74A580DEA}"/>
    <pc:docChg chg="modSld">
      <pc:chgData name="Katz, Lee S. (CDC/DDID/NCEZID/DFWED)" userId="2f2a2d86-0949-46a4-8abf-a07c88803aba" providerId="ADAL" clId="{8BCA3D14-DD57-469E-9A56-E1C74A580DEA}" dt="2023-04-05T16:12:45.482" v="4" actId="20577"/>
      <pc:docMkLst>
        <pc:docMk/>
      </pc:docMkLst>
      <pc:sldChg chg="modSp mod">
        <pc:chgData name="Katz, Lee S. (CDC/DDID/NCEZID/DFWED)" userId="2f2a2d86-0949-46a4-8abf-a07c88803aba" providerId="ADAL" clId="{8BCA3D14-DD57-469E-9A56-E1C74A580DEA}" dt="2023-04-05T16:12:45.482" v="4" actId="20577"/>
        <pc:sldMkLst>
          <pc:docMk/>
          <pc:sldMk cId="1667682416" sldId="256"/>
        </pc:sldMkLst>
        <pc:spChg chg="mod">
          <ac:chgData name="Katz, Lee S. (CDC/DDID/NCEZID/DFWED)" userId="2f2a2d86-0949-46a4-8abf-a07c88803aba" providerId="ADAL" clId="{8BCA3D14-DD57-469E-9A56-E1C74A580DEA}" dt="2023-04-05T16:12:45.482" v="4" actId="20577"/>
          <ac:spMkLst>
            <pc:docMk/>
            <pc:sldMk cId="1667682416" sldId="256"/>
            <ac:spMk id="3" creationId="{8B7F7149-75F1-435D-BE22-4E9E8195B00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8949B-19FD-421D-993C-34938E612DBE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6A7D25-5C12-4C1A-AA22-4069BAF17E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32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bad is that?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Unclear how many people might have it from looking at wastewater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We know that at least one person is probably shedding 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149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15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Clarify metagenomics here, this is not 16S rRNA sequencing. This is sample, extract DNA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Enterococcus faecium gastrointestinal commensal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Endospores are extremely hardy, 2001 Anthrax Attack</a:t>
            </a:r>
            <a:br>
              <a:rPr lang="en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 2016, an anthrax outbreak in reindeer was linked to a 75-year-old carcass that defrosted during a heat wave</a:t>
            </a:r>
            <a:br>
              <a:rPr lang="en" sz="12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Did a bioterrorism threat go undetected on the most ridden subway system in America? Or, was this a false positive?</a:t>
            </a:r>
            <a:endParaRPr sz="12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 think we removed ribosomal genes from this sample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this figure in detail, more so how it works, because they will see more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have short sequences (100bp) and we are mapping them to a reference. So, an algorithm will try to find where a read most accurately maps to. It does this for every read that meets a certain threshold. We can then look at each base in the genome and see how many times it was sequenced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Have to consider the background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Hosts: Insects, mammals, and plants - maybe a simple phylogeny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pagA, pagR, lef and cya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pXO1 produces the toxin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pag - protective antigen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lef - lethal factor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cya - edema factor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pXO2 produces the capsule (immune evasion)</a:t>
            </a: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really much going on, but there are some hits.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 cut a long story short, </a:t>
            </a:r>
            <a:r>
              <a:rPr lang="en" sz="1200" b="0" i="0" u="none" strike="noStrike" cap="non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the future, how can we prevent this from happening again?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genome assemblies from many different species</a:t>
            </a:r>
          </a:p>
          <a:p>
            <a:pPr marL="228600" indent="-228600">
              <a:buAutoNum type="arabicPeriod"/>
            </a:pPr>
            <a:r>
              <a:rPr lang="en-US" dirty="0"/>
              <a:t>Generate kmers and associate them with taxonomy</a:t>
            </a:r>
          </a:p>
          <a:p>
            <a:pPr marL="228600" indent="-228600">
              <a:buAutoNum type="arabicPeriod"/>
            </a:pPr>
            <a:r>
              <a:rPr lang="en-US" dirty="0"/>
              <a:t>Sometimes a kmer will associate with multiple nodes on the taxonomy</a:t>
            </a:r>
          </a:p>
          <a:p>
            <a:pPr marL="685800" lvl="1" indent="-228600">
              <a:buAutoNum type="arabicPeriod"/>
            </a:pPr>
            <a:r>
              <a:rPr lang="en-US" dirty="0"/>
              <a:t>Find the last common ancestor between those nodes</a:t>
            </a:r>
          </a:p>
          <a:p>
            <a:pPr marL="685800" lvl="1" indent="-228600">
              <a:buAutoNum type="arabicPeriod"/>
            </a:pPr>
            <a:r>
              <a:rPr lang="en-US" dirty="0"/>
              <a:t>Associate the kmer with that LCA</a:t>
            </a:r>
          </a:p>
          <a:p>
            <a:pPr marL="228600" lvl="0" indent="-228600">
              <a:buAutoNum type="arabicPeriod"/>
            </a:pPr>
            <a:r>
              <a:rPr lang="en-US" dirty="0"/>
              <a:t>Result: database with kmers whose values are taxonomy IDs (</a:t>
            </a:r>
            <a:r>
              <a:rPr lang="en-US" dirty="0" err="1"/>
              <a:t>taxids</a:t>
            </a:r>
            <a:r>
              <a:rPr lang="en-US" dirty="0"/>
              <a:t>).</a:t>
            </a:r>
          </a:p>
          <a:p>
            <a:pPr marL="228600" lvl="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42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568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Every single read gets an identifier according to kmer matches and a score threshold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748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Other kraken databases can be found at https://benlangmead.github.io/aws-indexes/k2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248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</a:t>
            </a:r>
            <a:r>
              <a:rPr lang="en-US" dirty="0" err="1"/>
              <a:t>db</a:t>
            </a:r>
            <a:r>
              <a:rPr lang="en-US" dirty="0"/>
              <a:t> database</a:t>
            </a:r>
          </a:p>
          <a:p>
            <a:r>
              <a:rPr lang="en-US" dirty="0"/>
              <a:t>--threads multithreading; use multiple </a:t>
            </a:r>
            <a:r>
              <a:rPr lang="en-US" dirty="0" err="1"/>
              <a:t>cpus</a:t>
            </a:r>
            <a:endParaRPr lang="en-US" dirty="0"/>
          </a:p>
          <a:p>
            <a:r>
              <a:rPr lang="en-US" dirty="0"/>
              <a:t>--report filename for report</a:t>
            </a:r>
          </a:p>
          <a:p>
            <a:r>
              <a:rPr lang="en-US" dirty="0"/>
              <a:t>--gzip-compressed the reads are compressed (we did this in an earlier slide with gzip)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0517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row shows a taxonomy string going from kingdom down to species (or </a:t>
            </a:r>
            <a:r>
              <a:rPr lang="en-US" dirty="0" err="1"/>
              <a:t>futher</a:t>
            </a:r>
            <a:r>
              <a:rPr lang="en-US" dirty="0"/>
              <a:t>!).  And the number of reads after the string.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05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This database was created before the pandemic.  </a:t>
            </a:r>
          </a:p>
          <a:p>
            <a:r>
              <a:rPr lang="en-US" dirty="0"/>
              <a:t>This is an abbreviated database; does not contain everything anyway</a:t>
            </a:r>
          </a:p>
          <a:p>
            <a:r>
              <a:rPr lang="en-US" dirty="0"/>
              <a:t>Additionally this is not the same tool as what’s on NCBI; results will vary.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01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modify the output of kraken2 into something useful. </a:t>
            </a:r>
          </a:p>
          <a:p>
            <a:r>
              <a:rPr lang="en-US" dirty="0"/>
              <a:t>We will run this script using `</a:t>
            </a:r>
            <a:r>
              <a:rPr lang="en-US" dirty="0" err="1"/>
              <a:t>perl</a:t>
            </a:r>
            <a:r>
              <a:rPr lang="en-US" dirty="0"/>
              <a:t>` and outputting it into kraken2.tsv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6A7D25-5C12-4C1A-AA22-4069BAF17E9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25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B08CF-5C4E-4524-93B7-A18A3961C9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360224-9E6F-4BD2-9EEC-2B04B118F0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43AACA-DBC9-45E5-8244-F4F789FFA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EC63DB-1FF4-412B-87D3-CBB64D10D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419C8-C218-4949-83EE-553BAF6F0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278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9C0C-A9A7-4277-AA49-FC78C733B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85A27E-817C-48D9-90AD-9897AA042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67ADD5-93C7-4530-A05E-EB8695941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A7BE9-B314-428F-B6D0-E1979C345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31F69-7401-4EE6-94A6-9FC0C576A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70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06AB1D-D9EE-43D5-B9C9-6E6DF5F3B1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D4C630-44F5-471D-AEAE-1EFACDA555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C4102E-0973-4226-83A0-A1D25984B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4E9AA-751E-4B41-BF2A-CB1353735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0173F-FADD-479C-96CD-DA124E82C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68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1627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2212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913754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52445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rgbClr val="888888"/>
              </a:buClr>
              <a:buSzPts val="21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sz="1867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139800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80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80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200" cy="8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867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200" cy="3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832629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12076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507987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8258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2156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7D9E-6BF1-47F0-ABEB-E6C11A4EF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6ACBC-248D-4C18-A5E5-85F8DE08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F4DF4-37F7-4763-B430-B6E574B04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E68CB-10E5-4C0F-927E-4477793C3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A669A-15D1-4C6F-9521-5658C7404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4859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000" cy="16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400" cy="48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000" cy="38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304792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4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304792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0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81739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358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7133400" y="1956725"/>
            <a:ext cx="5812000" cy="2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799300" y="-596075"/>
            <a:ext cx="5812000" cy="7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82588" algn="l" rtl="0">
              <a:lnSpc>
                <a:spcPct val="90000"/>
              </a:lnSpc>
              <a:spcBef>
                <a:spcPts val="106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219170" marR="0" lvl="1" indent="-4571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828754" marR="0" lvl="2" indent="-431789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2438339" marR="0" lvl="3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3047924" marR="0" lvl="4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3657509" marR="0" lvl="5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4267093" marR="0" lvl="6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4876678" marR="0" lvl="7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5486263" marR="0" lvl="8" indent="-423323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175721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3733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marR="0" lvl="0" indent="-45718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219170" marR="0" lvl="1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828754" marR="0" lvl="2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438339" marR="0" lvl="3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3047924" marR="0" lvl="4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657509" marR="0" lvl="5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23323" algn="l" rtl="0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23323" algn="l" rtl="0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dk2"/>
              </a:buClr>
              <a:buSzPts val="1400"/>
              <a:buFont typeface="Arial"/>
              <a:buChar char="■"/>
              <a:defRPr sz="1867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61430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3ECD5-2A54-4588-A3E2-E766A7A6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72AB5B-FA26-4B11-A5CE-90563F9CE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31C8-7AB3-4C45-ACF0-EFF4E35B0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84BEA-E9A0-4E1D-B7ED-97FF99CDE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9D9B4-42FE-4FA1-9465-4790761CC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70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56DBD-3350-441F-9295-CF2117E9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E2534-B0E1-49AC-9531-3B55E0836F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A8E29-A523-421C-A91C-8031BD6DCB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A74C0-14F8-496C-A6EF-F52A2A47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25E64-B9AF-4FC2-8984-110E2932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AEFC24-6C94-4E0A-AFAA-15D45EC81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8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A42B-D80C-44A5-BC30-844C4970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57017-9B1A-4E46-BB15-74F4794F3D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70388-2059-46C8-AF3A-0270971A10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74CB23-6DA7-4E8B-8C5A-9AC5AD94ED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CB4021-6BD1-418D-9E6A-66555A96A9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1CFEBB-F3FB-45FD-AD9B-9A8B4B879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1482AB-E9C4-470D-88A3-7E7804689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3E5CEC-340E-4D16-A9EA-8CBC05BC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456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2A720-0560-430A-9531-C589E3E3E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68FBDD-D867-4D7B-95AB-2FEA2CC58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07A98C-98F7-4D28-A684-C439D15BC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19955B-E4B4-42C7-9772-73509C3E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3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6438F1-76E0-4D4E-9DCC-B4F5468C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7DB3D7-CF54-4EA6-8E52-D75B81238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61D49-5DEB-4C1B-B6E0-2FBD735E5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977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1BB78-F633-4FF9-B57D-3A21352BC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0E43C-6215-4ACD-869E-495A74C8D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E42B9-E3FD-417D-9B62-870089E45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AA1BFD-CBF2-460F-ADDA-993CB4EA7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BA37F8-E22B-4C2F-A2F2-68020AB7A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52286B-81F4-48FE-9980-39C1C8F7D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977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CC6C4-5C36-4D45-90EE-8808B1CC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89A9D5-383D-4090-8DC0-70255CC73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7345F7-E22F-480A-808F-ECE33D8527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F49DC-5649-4527-B321-E156988D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24D71D-FE2D-4CB1-AF89-D39530537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B0E8A5-35FE-45DD-998A-C7CE18A65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10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871556-1BA4-4F1E-9E60-A53747B3A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5D4A2D-BA40-47B2-846C-041320169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04830C-202F-4B91-992C-8F4E235C4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701F9-6AAD-4A9F-837D-0D364ECEE2DD}" type="datetimeFigureOut">
              <a:rPr lang="en-US" smtClean="0"/>
              <a:t>4/22/2025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8ABF1D-69D3-4DCB-BF36-146796C998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775B06-DC63-47CB-8619-CD432AB280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68C396-272D-4FED-B13D-8E77FE72A2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02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65962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read-lab-confederation.github.io/nyc-subway-anthrax-study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2AAB0-6798-4F4F-AB2A-69F27BFC2B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7F7149-75F1-435D-BE22-4E9E8195B0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2025-04-23</a:t>
            </a:r>
          </a:p>
        </p:txBody>
      </p:sp>
    </p:spTree>
    <p:extLst>
      <p:ext uri="{BB962C8B-B14F-4D97-AF65-F5344CB8AC3E}">
        <p14:creationId xmlns:p14="http://schemas.microsoft.com/office/powerpoint/2010/main" val="166768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41C6-EF85-48A0-BD83-D48501C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SARS-CoV-2 concentrations in wastewater over time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218EAD-A3AF-428E-B597-C66EDC49C7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56970" y="2243686"/>
            <a:ext cx="4544059" cy="351521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24F11B-0CC0-4693-A8F9-8233895A674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62656" y="3239187"/>
            <a:ext cx="2600688" cy="1524213"/>
          </a:xfrm>
        </p:spPr>
      </p:pic>
    </p:spTree>
    <p:extLst>
      <p:ext uri="{BB962C8B-B14F-4D97-AF65-F5344CB8AC3E}">
        <p14:creationId xmlns:p14="http://schemas.microsoft.com/office/powerpoint/2010/main" val="11565461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E885C-4944-41A2-8628-07209499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NCBI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7FB0B-0816-4B35-9C99-655F51D06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7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F27F4B-3371-4829-BED2-8CCEC2D3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Wastewater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3A28C0D-F7E2-4A1E-B5B6-C710E9D97F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https://www.ncbi.nlm.nih.gov/sra/SRX18108641[accn]</a:t>
            </a:r>
          </a:p>
          <a:p>
            <a:r>
              <a:rPr lang="en-US" dirty="0"/>
              <a:t>click into the run accession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8FC5195-6528-40B8-9386-09A8DEB3514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030654"/>
            <a:ext cx="5181600" cy="3941280"/>
          </a:xfrm>
        </p:spPr>
      </p:pic>
    </p:spTree>
    <p:extLst>
      <p:ext uri="{BB962C8B-B14F-4D97-AF65-F5344CB8AC3E}">
        <p14:creationId xmlns:p14="http://schemas.microsoft.com/office/powerpoint/2010/main" val="129060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1456-B052-4CB5-91F5-0841A5B3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from this accession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5C58C-4591-4244-88B7-286B949976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Click into the analysis tab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55AE57-D2B1-4765-B23D-F4D1815D70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08471"/>
            <a:ext cx="5181600" cy="2185645"/>
          </a:xfrm>
        </p:spPr>
      </p:pic>
    </p:spTree>
    <p:extLst>
      <p:ext uri="{BB962C8B-B14F-4D97-AF65-F5344CB8AC3E}">
        <p14:creationId xmlns:p14="http://schemas.microsoft.com/office/powerpoint/2010/main" val="316041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61456-B052-4CB5-91F5-0841A5B3D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from this accession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5C58C-4591-4244-88B7-286B949976A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What do we have in this sample?</a:t>
            </a:r>
          </a:p>
          <a:p>
            <a:r>
              <a:rPr lang="en-US" dirty="0"/>
              <a:t>Expand a few of the categories</a:t>
            </a:r>
          </a:p>
          <a:p>
            <a:r>
              <a:rPr lang="en-US" dirty="0"/>
              <a:t>How many of the reads are not identified?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73FB0D-DFB4-4297-8033-E26E3C705A5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31645"/>
            <a:ext cx="5181600" cy="3739298"/>
          </a:xfrm>
        </p:spPr>
      </p:pic>
    </p:spTree>
    <p:extLst>
      <p:ext uri="{BB962C8B-B14F-4D97-AF65-F5344CB8AC3E}">
        <p14:creationId xmlns:p14="http://schemas.microsoft.com/office/powerpoint/2010/main" val="1945861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7D58-7DF7-4092-ADE7-571C69D6F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Gammaproteobacter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F1CFA-2077-4A50-B372-C9A07B2B2E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Includes foodborne bacteria like E. coli and Salmonella</a:t>
            </a:r>
          </a:p>
          <a:p>
            <a:r>
              <a:rPr lang="en-US" dirty="0"/>
              <a:t>Not necessarily pathogenic</a:t>
            </a:r>
          </a:p>
          <a:p>
            <a:r>
              <a:rPr lang="en-US" dirty="0"/>
              <a:t>This sample has very few Enterobacteriaceae which is good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1FCBEF-A4D0-4DB5-AF4D-071E28D2CA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2012" y="1825625"/>
            <a:ext cx="3441975" cy="4351338"/>
          </a:xfrm>
        </p:spPr>
      </p:pic>
    </p:spTree>
    <p:extLst>
      <p:ext uri="{BB962C8B-B14F-4D97-AF65-F5344CB8AC3E}">
        <p14:creationId xmlns:p14="http://schemas.microsoft.com/office/powerpoint/2010/main" val="4190120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D9B2A-87C9-47E6-9BD9-33938F65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63ACB-C07B-466A-86ED-15300527EB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Seems to have 0.86% SARS-CoV-2</a:t>
            </a:r>
          </a:p>
          <a:p>
            <a:r>
              <a:rPr lang="en-US" dirty="0"/>
              <a:t>How bad is that?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10FA8E5-4FAC-4580-B16F-27171E69F12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190333"/>
            <a:ext cx="5181600" cy="3621921"/>
          </a:xfrm>
        </p:spPr>
      </p:pic>
    </p:spTree>
    <p:extLst>
      <p:ext uri="{BB962C8B-B14F-4D97-AF65-F5344CB8AC3E}">
        <p14:creationId xmlns:p14="http://schemas.microsoft.com/office/powerpoint/2010/main" val="2926394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39AFB-F9C1-4C3E-9FE2-7F1E46D29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fastq file for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56B3FA-4129-4793-B8C9-B8EB92A7CA5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export PATH=$PATH:~/bin/sratoolkit.3.0.0-ubuntu64/bin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 ~/fundamentals/metagenomics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~/fundamentals/metagenomics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SRR=SRR22128744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fasterq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-dump $SRR --threads 1 --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outdir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reads/$SRR --split-files --skip-technical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gzip reads/SRR22128744/SRR22128744_*.fastq -v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09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C1D1D-2503-4ECE-B234-C1514B1DE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72842-EA4D-44CC-B235-1E057B72AC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89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861C-429A-46A0-A9D7-F3E34FAB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Kraken works: build database</a:t>
            </a:r>
          </a:p>
        </p:txBody>
      </p:sp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1F163E15-C77E-461B-9D11-B90AFEED6EB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0560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4A6B8C-9630-4270-A477-B8788E2A2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F3E735-2976-45A0-9887-BECBBB56904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Metagenomics</a:t>
            </a:r>
          </a:p>
          <a:p>
            <a:r>
              <a:rPr lang="en-US" dirty="0"/>
              <a:t>NCBI interface</a:t>
            </a:r>
          </a:p>
          <a:p>
            <a:r>
              <a:rPr lang="en-US" dirty="0"/>
              <a:t>Kraken2</a:t>
            </a:r>
          </a:p>
          <a:p>
            <a:r>
              <a:rPr lang="en-US" dirty="0"/>
              <a:t>Visualization (Krona)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92290-DC35-45FF-A441-03A11382E9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900" dirty="0"/>
              <a:t>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164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D861C-429A-46A0-A9D7-F3E34FAB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Kraken works: query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A7F78-60AD-4878-9197-80403E85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Read kmers in assembly or raw reads file (fasta or fastq)</a:t>
            </a:r>
          </a:p>
          <a:p>
            <a:r>
              <a:rPr lang="en-US" dirty="0"/>
              <a:t>Match them in kmer Kraken database</a:t>
            </a:r>
          </a:p>
          <a:p>
            <a:r>
              <a:rPr lang="en-US" dirty="0"/>
              <a:t>Find </a:t>
            </a:r>
            <a:r>
              <a:rPr lang="en-US" dirty="0" err="1"/>
              <a:t>taxid</a:t>
            </a:r>
            <a:r>
              <a:rPr lang="en-US" dirty="0"/>
              <a:t> per kmer</a:t>
            </a:r>
          </a:p>
          <a:p>
            <a:r>
              <a:rPr lang="en-US" dirty="0"/>
              <a:t>Apply </a:t>
            </a:r>
            <a:r>
              <a:rPr lang="en-US" dirty="0" err="1"/>
              <a:t>taxid</a:t>
            </a:r>
            <a:r>
              <a:rPr lang="en-US" dirty="0"/>
              <a:t> from kmers back to read or contig</a:t>
            </a:r>
          </a:p>
          <a:p>
            <a:r>
              <a:rPr lang="en-US" dirty="0"/>
              <a:t>Make an educated guess on what the </a:t>
            </a:r>
            <a:r>
              <a:rPr lang="en-US" dirty="0" err="1"/>
              <a:t>taxid</a:t>
            </a:r>
            <a:r>
              <a:rPr lang="en-US" dirty="0"/>
              <a:t> is for the read or contig</a:t>
            </a:r>
          </a:p>
        </p:txBody>
      </p:sp>
    </p:spTree>
    <p:extLst>
      <p:ext uri="{BB962C8B-B14F-4D97-AF65-F5344CB8AC3E}">
        <p14:creationId xmlns:p14="http://schemas.microsoft.com/office/powerpoint/2010/main" val="2761152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2F924-DC86-260C-CB41-CEFC60671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 result file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46FC3B7-BC18-9B93-609F-0C7E5FA2A1DB}"/>
              </a:ext>
            </a:extLst>
          </p:cNvPr>
          <p:cNvCxnSpPr>
            <a:cxnSpLocks/>
          </p:cNvCxnSpPr>
          <p:nvPr/>
        </p:nvCxnSpPr>
        <p:spPr>
          <a:xfrm>
            <a:off x="655320" y="1945942"/>
            <a:ext cx="612952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7880F9F-959A-E654-B632-E86B410A0DD7}"/>
              </a:ext>
            </a:extLst>
          </p:cNvPr>
          <p:cNvSpPr txBox="1"/>
          <p:nvPr/>
        </p:nvSpPr>
        <p:spPr>
          <a:xfrm>
            <a:off x="694944" y="2147132"/>
            <a:ext cx="634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562 562 562 562 562 561 561 A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</a:t>
            </a:r>
            <a:r>
              <a:rPr lang="en-US" dirty="0" err="1"/>
              <a:t>A</a:t>
            </a:r>
            <a:r>
              <a:rPr lang="en-US" dirty="0"/>
              <a:t> 0 562 562 562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AC9739DD-08A8-5CDC-5EE6-30484C10F652}"/>
              </a:ext>
            </a:extLst>
          </p:cNvPr>
          <p:cNvSpPr/>
          <p:nvPr/>
        </p:nvSpPr>
        <p:spPr>
          <a:xfrm rot="16200000">
            <a:off x="1497834" y="1760466"/>
            <a:ext cx="369332" cy="19751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240C88-8EA1-AA20-7FF3-FA9ADC684030}"/>
              </a:ext>
            </a:extLst>
          </p:cNvPr>
          <p:cNvSpPr txBox="1"/>
          <p:nvPr/>
        </p:nvSpPr>
        <p:spPr>
          <a:xfrm>
            <a:off x="694944" y="3059668"/>
            <a:ext cx="6345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695325" algn="l"/>
                <a:tab pos="2230438" algn="l"/>
                <a:tab pos="3255963" algn="l"/>
                <a:tab pos="4516438" algn="l"/>
                <a:tab pos="5194300" algn="l"/>
              </a:tabLst>
            </a:pPr>
            <a:r>
              <a:rPr lang="en-US" dirty="0"/>
              <a:t>	562:5 	561:2 	A:10 0 	0:1	562:3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90816D93-8788-2938-58D3-11427EF58BF6}"/>
              </a:ext>
            </a:extLst>
          </p:cNvPr>
          <p:cNvSpPr/>
          <p:nvPr/>
        </p:nvSpPr>
        <p:spPr>
          <a:xfrm rot="16200000">
            <a:off x="2991354" y="2418835"/>
            <a:ext cx="369332" cy="6705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837BB5F-2ED1-FAB6-FD5F-5AB89FC796AA}"/>
              </a:ext>
            </a:extLst>
          </p:cNvPr>
          <p:cNvSpPr/>
          <p:nvPr/>
        </p:nvSpPr>
        <p:spPr>
          <a:xfrm rot="16200000">
            <a:off x="4329424" y="1934205"/>
            <a:ext cx="369332" cy="16520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B1594497-64E8-8F74-ACC0-6BA1AB7B9C10}"/>
              </a:ext>
            </a:extLst>
          </p:cNvPr>
          <p:cNvSpPr/>
          <p:nvPr/>
        </p:nvSpPr>
        <p:spPr>
          <a:xfrm rot="16200000">
            <a:off x="5978392" y="2254245"/>
            <a:ext cx="369332" cy="9875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2060A2D3-4020-668A-25C0-CED686D65987}"/>
              </a:ext>
            </a:extLst>
          </p:cNvPr>
          <p:cNvSpPr/>
          <p:nvPr/>
        </p:nvSpPr>
        <p:spPr>
          <a:xfrm rot="16200000">
            <a:off x="5329168" y="2592569"/>
            <a:ext cx="351044" cy="3291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F4DAC-6317-67D9-34E5-50B306222FC6}"/>
              </a:ext>
            </a:extLst>
          </p:cNvPr>
          <p:cNvSpPr txBox="1"/>
          <p:nvPr/>
        </p:nvSpPr>
        <p:spPr>
          <a:xfrm>
            <a:off x="838200" y="3925316"/>
            <a:ext cx="108844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Denominator is 5+2+1+3 = 11</a:t>
            </a:r>
          </a:p>
          <a:p>
            <a:endParaRPr lang="en-US" dirty="0"/>
          </a:p>
          <a:p>
            <a:r>
              <a:rPr lang="en-US" dirty="0"/>
              <a:t>For 562, numerator is 5+3=8</a:t>
            </a:r>
          </a:p>
          <a:p>
            <a:endParaRPr lang="en-US" dirty="0"/>
          </a:p>
          <a:p>
            <a:r>
              <a:rPr lang="en-US" dirty="0"/>
              <a:t>For 561 (parent of 562), numerator is 5+2+3=10</a:t>
            </a:r>
          </a:p>
          <a:p>
            <a:endParaRPr lang="en-US" dirty="0"/>
          </a:p>
          <a:p>
            <a:r>
              <a:rPr lang="en-US" dirty="0"/>
              <a:t>If we set a threshold &gt; ½, then 8/11 is greater than and the taxon is identified as 562.</a:t>
            </a:r>
          </a:p>
          <a:p>
            <a:endParaRPr lang="en-US" dirty="0"/>
          </a:p>
          <a:p>
            <a:r>
              <a:rPr lang="en-US" dirty="0"/>
              <a:t>If we set a threshold &gt; 8/11, then 562 is not applied but 561 is (10/11).</a:t>
            </a:r>
          </a:p>
        </p:txBody>
      </p:sp>
    </p:spTree>
    <p:extLst>
      <p:ext uri="{BB962C8B-B14F-4D97-AF65-F5344CB8AC3E}">
        <p14:creationId xmlns:p14="http://schemas.microsoft.com/office/powerpoint/2010/main" val="678534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6E42-4295-4BC4-9ACE-C5838F41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environment and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5769-2B5C-41E9-924E-D030DE420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11379200" cy="4659312"/>
          </a:xfrm>
          <a:solidFill>
            <a:schemeClr val="tx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mkdir fundamentals/metagenomics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cd fundamentals/metagenomics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mamba create -n kraken2 kraken2 krona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endParaRPr lang="nl-NL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da-DK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 https://genome-idx.s3.amazonaws.com/kraken/minikraken2_v2_8GB_201904.tgz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 zxvf minikraken2_v2_8GB_201904.tgz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nl-NL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rm minikraken2_v2_8GB_201904.tgz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endParaRPr lang="nl-NL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0C7AB2-5E10-42AD-A625-9FE4EED3E15F}"/>
              </a:ext>
            </a:extLst>
          </p:cNvPr>
          <p:cNvSpPr txBox="1"/>
          <p:nvPr/>
        </p:nvSpPr>
        <p:spPr>
          <a:xfrm>
            <a:off x="1168400" y="6291635"/>
            <a:ext cx="868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database is prebuilt</a:t>
            </a:r>
          </a:p>
          <a:p>
            <a:r>
              <a:rPr lang="en-US" dirty="0"/>
              <a:t>Other kraken databases can be found at https://benlangmead.github.io/aws-indexes/k2</a:t>
            </a:r>
          </a:p>
        </p:txBody>
      </p:sp>
    </p:spTree>
    <p:extLst>
      <p:ext uri="{BB962C8B-B14F-4D97-AF65-F5344CB8AC3E}">
        <p14:creationId xmlns:p14="http://schemas.microsoft.com/office/powerpoint/2010/main" val="3900935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6E42-4295-4BC4-9ACE-C5838F41B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the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85769-2B5C-41E9-924E-D030DE4209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11379200" cy="2628393"/>
          </a:xfrm>
          <a:solidFill>
            <a:schemeClr val="tx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kraken2 --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db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minikraken2_v2_8GB_201904_UPDATE --threads 2 --report kraken2.report --gzip-compressed reads/SRR22128744/SRR22128744_1.fastq.gz reads/SRR22128744/SRR22128744_2.fastq.gz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E4BFA6-45D5-7D63-4DE3-BC42B9DA0FC5}"/>
              </a:ext>
            </a:extLst>
          </p:cNvPr>
          <p:cNvSpPr txBox="1"/>
          <p:nvPr/>
        </p:nvSpPr>
        <p:spPr>
          <a:xfrm>
            <a:off x="457200" y="4905980"/>
            <a:ext cx="609924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--</a:t>
            </a:r>
            <a:r>
              <a:rPr lang="en-US" dirty="0" err="1"/>
              <a:t>db</a:t>
            </a:r>
            <a:r>
              <a:rPr lang="en-US" dirty="0"/>
              <a:t> database</a:t>
            </a:r>
          </a:p>
          <a:p>
            <a:r>
              <a:rPr lang="en-US" dirty="0"/>
              <a:t>--threads multithreading; use multiple </a:t>
            </a:r>
            <a:r>
              <a:rPr lang="en-US" dirty="0" err="1"/>
              <a:t>cpus</a:t>
            </a:r>
            <a:endParaRPr lang="en-US" dirty="0"/>
          </a:p>
          <a:p>
            <a:r>
              <a:rPr lang="en-US" dirty="0"/>
              <a:t>--report filename for report</a:t>
            </a:r>
          </a:p>
          <a:p>
            <a:r>
              <a:rPr lang="en-US" dirty="0"/>
              <a:t>--gzip-compressed the reads are compressed (we did this in an earlier slide with gzip)</a:t>
            </a:r>
          </a:p>
        </p:txBody>
      </p:sp>
    </p:spTree>
    <p:extLst>
      <p:ext uri="{BB962C8B-B14F-4D97-AF65-F5344CB8AC3E}">
        <p14:creationId xmlns:p14="http://schemas.microsoft.com/office/powerpoint/2010/main" val="2176076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ED56-AA69-4074-A3F5-25D74445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file kraken2.report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378CEC0-4562-488A-8DFF-2A4FFA079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62978" y="1825625"/>
            <a:ext cx="5866044" cy="4351338"/>
          </a:xfrm>
        </p:spPr>
      </p:pic>
    </p:spTree>
    <p:extLst>
      <p:ext uri="{BB962C8B-B14F-4D97-AF65-F5344CB8AC3E}">
        <p14:creationId xmlns:p14="http://schemas.microsoft.com/office/powerpoint/2010/main" val="97836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2ED56-AA69-4074-A3F5-25D744451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/>
          <a:lstStyle/>
          <a:p>
            <a:r>
              <a:rPr lang="en-US" dirty="0"/>
              <a:t>Output file kraken2.report; remove zero % categories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ECEB316-5361-43FB-A16B-B3092DBA4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14364" y="3472582"/>
            <a:ext cx="5163271" cy="105742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6D6187-3E99-4451-A459-924C7BF95688}"/>
              </a:ext>
            </a:extLst>
          </p:cNvPr>
          <p:cNvSpPr txBox="1"/>
          <p:nvPr/>
        </p:nvSpPr>
        <p:spPr>
          <a:xfrm>
            <a:off x="4082143" y="5395040"/>
            <a:ext cx="6298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Why are we only seeing a few taxa??</a:t>
            </a:r>
          </a:p>
        </p:txBody>
      </p:sp>
    </p:spTree>
    <p:extLst>
      <p:ext uri="{BB962C8B-B14F-4D97-AF65-F5344CB8AC3E}">
        <p14:creationId xmlns:p14="http://schemas.microsoft.com/office/powerpoint/2010/main" val="246307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ED353-5437-4B34-83B0-BFA4C05DD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Visualize with Krona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BE2E67-B6E9-4EB0-AC1A-4737A45C53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346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7BF84-7CDB-4DBB-9985-35E5694A8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Dr. Katz’s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11C2C-119F-4B0B-A4E9-610170163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75991"/>
          </a:xfrm>
          <a:solidFill>
            <a:schemeClr val="tx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92500" lnSpcReduction="20000"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da-DK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wget https://raw.githubusercontent.com/lskatz/lskScripts/master/scripts/kraken2-translate.pl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Courier New" panose="02070309020205020404" pitchFamily="49" charset="0"/>
              <a:buChar char="$"/>
            </a:pP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kraken2-translate.pl kraken2.report &gt; kraken2.tsv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97127E-BC6E-4921-BB54-558BDB166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721" y="3736553"/>
            <a:ext cx="7981850" cy="27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826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5CD50-A0E7-4AC2-93C7-5239A9912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Kraken2 text from Dr. Katz’s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A6EEE-E3EA-4C8B-B979-E754D808031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(kraken2) gzu2@L355901:~/fundamentals/metagenomics$ head kraken2.tsv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378227  unclassified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      root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14  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4506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3057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        Proteobacteria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2993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        Proteobacteria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   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        Proteobacteria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Pseudomonadales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30  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        Proteobacteria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Pseudomonadales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Pseudomonadaceae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859 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        Proteobacteria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Pseudomonadales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Pseudomonadaceae        Pseudomonas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27      root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cellular_organisms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Bacteria        Proteobacteria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Gammaproteobacteria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Pseudomonadales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Pseudomonadaceae        Pseudomonas    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Pseudomonas_aeruginosa_group</a:t>
            </a: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77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05726-4762-4997-B257-DB3177857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into Krona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C0295-599E-41D2-9579-D1317031E87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>
              <a:lumMod val="95000"/>
              <a:lumOff val="5000"/>
            </a:schemeClr>
          </a:solidFill>
          <a:ln w="57150">
            <a:solidFill>
              <a:schemeClr val="accent1"/>
            </a:solidFill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ktImportText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-o kraken2.html kraken2.tsv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firefox</a:t>
            </a:r>
            <a:r>
              <a:rPr lang="en-US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kraken2.html</a:t>
            </a:r>
          </a:p>
        </p:txBody>
      </p:sp>
    </p:spTree>
    <p:extLst>
      <p:ext uri="{BB962C8B-B14F-4D97-AF65-F5344CB8AC3E}">
        <p14:creationId xmlns:p14="http://schemas.microsoft.com/office/powerpoint/2010/main" val="1850883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EB5CA-1042-4AC7-B986-021FBE529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Metagenomics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C8EC7-9355-4583-B6A0-9FF1719872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73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EA27C-ACA8-474D-A92B-D2964FE1A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glance at Krona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7B9EA9-2100-435A-8542-3751D0D66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80018" y="1825625"/>
            <a:ext cx="2631964" cy="4351338"/>
          </a:xfrm>
        </p:spPr>
      </p:pic>
    </p:spTree>
    <p:extLst>
      <p:ext uri="{BB962C8B-B14F-4D97-AF65-F5344CB8AC3E}">
        <p14:creationId xmlns:p14="http://schemas.microsoft.com/office/powerpoint/2010/main" val="230355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7F27B6-7B01-7DE9-44A7-8AC817616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of caution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1D08CBF-9AC1-6867-37E0-98E81AE09F9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2284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Select sources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Robert Petit PBEE Seminar 2018 https://docs.google.com/presentation/d/1_oEZ7bigebXslTRu_jplUHfW07I0tePuL-JjS38CGUQ/edit#slide=id.p17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Sam Minot 2016 https://www.onecodex.com/blog/2016/01/11/cautious-metagenomics-anthrax/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 err="1"/>
              <a:t>Afshinnekoo</a:t>
            </a:r>
            <a:r>
              <a:rPr lang="en-US" sz="1600" dirty="0"/>
              <a:t> et al 2015 https://www.sciencedirect.com/science/article/pii/S2405471215000022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Mason 2015 https://microbe.net/2015/02/17/the-long-road-from-data-to-wisdom-and-from-dna-to-pathogen/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/>
              <a:t>http://lab.loman.net/2015/02/11/metagenomics-best-hit-analysis-caveat-emptor/</a:t>
            </a:r>
          </a:p>
        </p:txBody>
      </p:sp>
    </p:spTree>
    <p:extLst>
      <p:ext uri="{BB962C8B-B14F-4D97-AF65-F5344CB8AC3E}">
        <p14:creationId xmlns:p14="http://schemas.microsoft.com/office/powerpoint/2010/main" val="32527959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380E36C-EFB1-033B-009E-BD4DA0F18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“anthrax” and “bubonic plague” found in NYC subway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D9A2F2B-F12B-9547-4973-71FD07CE7C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https://www.genomeweb.com/genetic-research/metagenomic-study-offers-glimpse-nyc-subway-system-microbes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EA9A37F-8041-227D-EFB4-CDC711A840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52829" y="2505075"/>
            <a:ext cx="4131705" cy="3684588"/>
          </a:xfr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04ABF9D-C507-082F-87C1-34FAEBC216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https://www.washingtonpost.com/news/morning-mix/wp/2015/02/06/from-beetles-to-bubonic-plague-bizarre-dna-found-in-nyc-subway-stations/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6021BB8E-2C07-68E7-9B53-8B0B0E0453A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35167" y="2505075"/>
            <a:ext cx="4057254" cy="3684588"/>
          </a:xfrm>
        </p:spPr>
      </p:pic>
    </p:spTree>
    <p:extLst>
      <p:ext uri="{BB962C8B-B14F-4D97-AF65-F5344CB8AC3E}">
        <p14:creationId xmlns:p14="http://schemas.microsoft.com/office/powerpoint/2010/main" val="18758804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48967" y="4115995"/>
            <a:ext cx="8978800" cy="2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7001" y="3515634"/>
            <a:ext cx="3196732" cy="3214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48253" y="102134"/>
            <a:ext cx="7495495" cy="331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48261" y="3416267"/>
            <a:ext cx="3510075" cy="331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Unexpected Result: Evidence of </a:t>
            </a:r>
            <a:r>
              <a:rPr lang="en" sz="4000" i="1">
                <a:latin typeface="Times New Roman"/>
                <a:ea typeface="Times New Roman"/>
                <a:cs typeface="Times New Roman"/>
                <a:sym typeface="Times New Roman"/>
              </a:rPr>
              <a:t>B. anthracis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9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rgbClr val="000000"/>
              </a:buClr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Gram-positive bacterium that is causative agent of anthrax</a:t>
            </a:r>
            <a:b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Naturally restricted to livestock grazing areas</a:t>
            </a:r>
            <a:b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>
              <a:buClr>
                <a:srgbClr val="000000"/>
              </a:buClr>
              <a:buFont typeface="Times New Roman"/>
              <a:buChar char="●"/>
            </a:pPr>
            <a:r>
              <a:rPr lang="en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Bioterrorism threat</a:t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>
              <a:spcBef>
                <a:spcPts val="2133"/>
              </a:spcBef>
              <a:spcAft>
                <a:spcPts val="2133"/>
              </a:spcAft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4000" i="1">
                <a:latin typeface="Times New Roman"/>
                <a:ea typeface="Times New Roman"/>
                <a:cs typeface="Times New Roman"/>
                <a:sym typeface="Times New Roman"/>
              </a:rPr>
              <a:t>B. anthracis 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might be present in NYC sample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30"/>
          <p:cNvSpPr txBox="1"/>
          <p:nvPr/>
        </p:nvSpPr>
        <p:spPr>
          <a:xfrm>
            <a:off x="838200" y="2271575"/>
            <a:ext cx="65728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against </a:t>
            </a:r>
            <a:r>
              <a:rPr lang="en" sz="1867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anthracis </a:t>
            </a: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genome</a:t>
            </a: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" name="Google Shape;161;p30"/>
          <p:cNvSpPr txBox="1"/>
          <p:nvPr/>
        </p:nvSpPr>
        <p:spPr>
          <a:xfrm>
            <a:off x="2041071" y="5829300"/>
            <a:ext cx="8474400" cy="3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algn="ctr"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Sure looks like </a:t>
            </a:r>
            <a:r>
              <a:rPr lang="en" sz="1867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anthracis</a:t>
            </a: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present…</a:t>
            </a: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640759"/>
            <a:ext cx="12192000" cy="304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lang="en" sz="4000" i="1">
                <a:latin typeface="Times New Roman"/>
                <a:ea typeface="Times New Roman"/>
                <a:cs typeface="Times New Roman"/>
                <a:sym typeface="Times New Roman"/>
              </a:rPr>
              <a:t>Bacillus cereus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 Group (BCG)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" name="Google Shape;168;p3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 marL="237061" indent="-228594">
              <a:spcBef>
                <a:spcPts val="0"/>
              </a:spcBef>
              <a:buFont typeface="Times New Roman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Closely related Bacillus species: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94249" lvl="1" indent="-237061">
              <a:spcBef>
                <a:spcPts val="0"/>
              </a:spcBef>
              <a:buFont typeface="Times New Roman"/>
              <a:buChar char="•"/>
            </a:pPr>
            <a: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  <a:t>B. cereus, B. anthracis, B. thuringiensis, B. mycoides, B. pseudomycoides, B. weihenstephanensis, B. cytotoxicus</a:t>
            </a:r>
            <a:br>
              <a:rPr lang="en" i="1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061" indent="-228594">
              <a:spcBef>
                <a:spcPts val="0"/>
              </a:spcBef>
              <a:buFont typeface="Times New Roman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High level of synteny and protein similarity at the chromosome level</a:t>
            </a:r>
            <a:br>
              <a:rPr lang="en">
                <a:latin typeface="Times New Roman"/>
                <a:ea typeface="Times New Roman"/>
                <a:cs typeface="Times New Roman"/>
                <a:sym typeface="Times New Roman"/>
              </a:rPr>
            </a:b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061" indent="-228594">
              <a:spcBef>
                <a:spcPts val="0"/>
              </a:spcBef>
              <a:buFont typeface="Times New Roman"/>
              <a:buChar char="•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Plasmids determine pathogenicity and host-specificity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37061" indent="-50799">
              <a:buNone/>
            </a:pPr>
            <a:endParaRPr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181367" y="411833"/>
            <a:ext cx="117304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Plasmids pXO1 and pXO2, give </a:t>
            </a:r>
            <a:r>
              <a:rPr lang="en" sz="4000" i="1">
                <a:latin typeface="Times New Roman"/>
                <a:ea typeface="Times New Roman"/>
                <a:cs typeface="Times New Roman"/>
                <a:sym typeface="Times New Roman"/>
              </a:rPr>
              <a:t>B. anthracis 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its identity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5" name="Google Shape;175;p32"/>
          <p:cNvSpPr txBox="1"/>
          <p:nvPr/>
        </p:nvSpPr>
        <p:spPr>
          <a:xfrm>
            <a:off x="482700" y="1737433"/>
            <a:ext cx="6446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423323"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pXO1 encodes the lethal toxin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~180kb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867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</a:t>
            </a: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protective antigen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867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</a:t>
            </a: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lethal factor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867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cya</a:t>
            </a: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edema factor</a:t>
            </a:r>
            <a:b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23323">
              <a:buClr>
                <a:srgbClr val="000000"/>
              </a:buClr>
              <a:buSzPts val="1400"/>
              <a:buFont typeface="Times New Roman"/>
              <a:buChar char="●"/>
            </a:pP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pXO2 encodes the capsule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~95kb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219170" lvl="1" indent="-423323">
              <a:buClr>
                <a:srgbClr val="000000"/>
              </a:buClr>
              <a:buSzPts val="1400"/>
              <a:buFont typeface="Times New Roman"/>
              <a:buChar char="○"/>
            </a:pPr>
            <a:r>
              <a:rPr lang="en" sz="1867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Aides in immune evasion</a:t>
            </a:r>
            <a:endParaRPr sz="1867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76" name="Google Shape;17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79568" y="2388117"/>
            <a:ext cx="2762635" cy="3049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4101" y="1555951"/>
            <a:ext cx="4732655" cy="4714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419400" y="365133"/>
            <a:ext cx="113584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ctr" anchorCtr="0">
            <a:noAutofit/>
          </a:bodyPr>
          <a:lstStyle/>
          <a:p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Mapping </a:t>
            </a:r>
            <a:r>
              <a:rPr lang="en" sz="4000" i="1">
                <a:latin typeface="Times New Roman"/>
                <a:ea typeface="Times New Roman"/>
                <a:cs typeface="Times New Roman"/>
                <a:sym typeface="Times New Roman"/>
              </a:rPr>
              <a:t>B. anthracis</a:t>
            </a:r>
            <a:r>
              <a:rPr lang="en" sz="4000">
                <a:latin typeface="Times New Roman"/>
                <a:ea typeface="Times New Roman"/>
                <a:cs typeface="Times New Roman"/>
                <a:sym typeface="Times New Roman"/>
              </a:rPr>
              <a:t> positive NYC sample to pXO1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8110400" y="4987033"/>
            <a:ext cx="4081600" cy="4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Colored regions indicate </a:t>
            </a:r>
            <a:r>
              <a:rPr lang="en" sz="1867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pag</a:t>
            </a: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867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</a:t>
            </a: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lang="en" sz="1867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cya</a:t>
            </a:r>
            <a:endParaRPr sz="1867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4" name="Google Shape;184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1870968"/>
            <a:ext cx="12191999" cy="311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8A379-E0EB-4F6A-9F80-1F65FDE63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of metagenomics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FF0313-AF78-4A23-A47A-61A5310BBC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Extract sample from environment</a:t>
            </a:r>
          </a:p>
          <a:p>
            <a:r>
              <a:rPr lang="en-US" dirty="0"/>
              <a:t>Sequence all DNA in the sample</a:t>
            </a:r>
          </a:p>
          <a:p>
            <a:r>
              <a:rPr lang="en-US" dirty="0"/>
              <a:t>What species are in the sample?</a:t>
            </a:r>
          </a:p>
          <a:p>
            <a:r>
              <a:rPr lang="en-US" dirty="0"/>
              <a:t>Public health uses</a:t>
            </a:r>
          </a:p>
          <a:p>
            <a:pPr lvl="1"/>
            <a:r>
              <a:rPr lang="en-US" dirty="0"/>
              <a:t>National Wastewater Surveillance System (NWSS)</a:t>
            </a:r>
          </a:p>
          <a:p>
            <a:pPr lvl="1"/>
            <a:r>
              <a:rPr lang="en-US"/>
              <a:t>Many </a:t>
            </a:r>
            <a:r>
              <a:rPr lang="en-US" dirty="0"/>
              <a:t>other uses</a:t>
            </a:r>
          </a:p>
        </p:txBody>
      </p:sp>
    </p:spTree>
    <p:extLst>
      <p:ext uri="{BB962C8B-B14F-4D97-AF65-F5344CB8AC3E}">
        <p14:creationId xmlns:p14="http://schemas.microsoft.com/office/powerpoint/2010/main" val="31310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B89C052-98EB-5628-4547-FB6B2B6DF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this was clearly a false positive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743EFCB-71DA-0A87-4C79-F8155DC9612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No anthrax or bubonic plague symptoms in NYC</a:t>
            </a:r>
          </a:p>
          <a:p>
            <a:r>
              <a:rPr lang="en-US" dirty="0"/>
              <a:t>If you shred an </a:t>
            </a:r>
            <a:r>
              <a:rPr lang="en-US" i="1" dirty="0"/>
              <a:t>E. coli</a:t>
            </a:r>
            <a:r>
              <a:rPr lang="en-US" dirty="0"/>
              <a:t> genome into 100bp and run metagenomics</a:t>
            </a:r>
          </a:p>
        </p:txBody>
      </p:sp>
      <p:pic>
        <p:nvPicPr>
          <p:cNvPr id="11" name="Content Placeholder 10" descr="Chart, pie chart&#10;&#10;Description automatically generated">
            <a:extLst>
              <a:ext uri="{FF2B5EF4-FFF2-40B4-BE49-F238E27FC236}">
                <a16:creationId xmlns:a16="http://schemas.microsoft.com/office/drawing/2014/main" id="{96798EEF-0481-ACDC-E382-6A431C60DD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29886"/>
            <a:ext cx="5181600" cy="3742815"/>
          </a:xfrm>
        </p:spPr>
      </p:pic>
    </p:spTree>
    <p:extLst>
      <p:ext uri="{BB962C8B-B14F-4D97-AF65-F5344CB8AC3E}">
        <p14:creationId xmlns:p14="http://schemas.microsoft.com/office/powerpoint/2010/main" val="20730897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901415"/>
            <a:ext cx="12191997" cy="305517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4"/>
          <p:cNvSpPr txBox="1"/>
          <p:nvPr/>
        </p:nvSpPr>
        <p:spPr>
          <a:xfrm>
            <a:off x="9244800" y="4956600"/>
            <a:ext cx="2947200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33" tIns="45700" rIns="91433" bIns="45700" anchor="t" anchorCtr="0">
            <a:noAutofit/>
          </a:bodyPr>
          <a:lstStyle/>
          <a:p>
            <a:pPr>
              <a:buClr>
                <a:srgbClr val="000000"/>
              </a:buClr>
              <a:buSzPts val="1400"/>
            </a:pP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Zoomed into the </a:t>
            </a:r>
            <a:r>
              <a:rPr lang="en" sz="1867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lef </a:t>
            </a:r>
            <a:r>
              <a:rPr lang="en" sz="1867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region</a:t>
            </a:r>
            <a:endParaRPr sz="1867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34"/>
          <p:cNvSpPr txBox="1">
            <a:spLocks noGrp="1"/>
          </p:cNvSpPr>
          <p:nvPr>
            <p:ph type="title"/>
          </p:nvPr>
        </p:nvSpPr>
        <p:spPr>
          <a:xfrm>
            <a:off x="419400" y="365133"/>
            <a:ext cx="113584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45700" rIns="91433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</a:t>
            </a:r>
            <a:r>
              <a:rPr lang="en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anthracis</a:t>
            </a: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positive NYC sample to pXO1</a:t>
            </a:r>
            <a:endParaRPr sz="4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4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“Anthrax” is </a:t>
            </a:r>
            <a:r>
              <a:rPr lang="en" sz="40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cereus</a:t>
            </a:r>
            <a:endParaRPr sz="4000" i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7" name="Google Shape;197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33" tIns="91433" rIns="91433" bIns="91433" rtlCol="0" anchor="t" anchorCtr="0">
            <a:noAutofit/>
          </a:bodyPr>
          <a:lstStyle/>
          <a:p>
            <a:pPr marL="609585" indent="-482588">
              <a:spcBef>
                <a:spcPts val="1067"/>
              </a:spcBef>
              <a:buClr>
                <a:schemeClr val="dk1"/>
              </a:buClr>
              <a:buSzPts val="2100"/>
              <a:buFont typeface="Times New Roman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evidence for </a:t>
            </a:r>
            <a:r>
              <a:rPr lang="en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anthracis 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presence</a:t>
            </a:r>
            <a:b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82588">
              <a:spcBef>
                <a:spcPts val="0"/>
              </a:spcBef>
              <a:buClr>
                <a:schemeClr val="dk1"/>
              </a:buClr>
              <a:buSzPts val="2100"/>
              <a:buFont typeface="Times New Roman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</a:t>
            </a:r>
            <a:r>
              <a:rPr lang="en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B. cereus</a:t>
            </a: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coverage likely ‘fooled’ the metagenome classification software</a:t>
            </a:r>
            <a:b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609585" indent="-482588">
              <a:spcBef>
                <a:spcPts val="0"/>
              </a:spcBef>
              <a:buClr>
                <a:schemeClr val="dk1"/>
              </a:buClr>
              <a:buSzPts val="2100"/>
              <a:buFont typeface="Times New Roman"/>
              <a:buChar char="•"/>
            </a:pPr>
            <a:r>
              <a:rPr lang="en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 this blog post for more details: </a:t>
            </a:r>
            <a:r>
              <a:rPr lang="en" u="sng" dirty="0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http://read-lab-confederation.github.io/nyc-subway-anthrax-study/</a:t>
            </a: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2100"/>
              <a:buNone/>
            </a:pPr>
            <a:endParaRPr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B2D3-25AA-EE76-9E96-30F3071E3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Mason wrote a humbling blog post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41EA7-C9EA-B5BB-BC21-465F1AB9F6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Even if you have </a:t>
            </a:r>
            <a:r>
              <a:rPr lang="en-US" b="1" dirty="0"/>
              <a:t>DNA fragments</a:t>
            </a:r>
            <a:r>
              <a:rPr lang="en-US" dirty="0"/>
              <a:t>, and you </a:t>
            </a:r>
            <a:r>
              <a:rPr lang="en-US" b="1" i="1" dirty="0"/>
              <a:t>correctly</a:t>
            </a:r>
            <a:r>
              <a:rPr lang="en-US" b="1" dirty="0"/>
              <a:t> match </a:t>
            </a:r>
            <a:r>
              <a:rPr lang="en-US" dirty="0"/>
              <a:t>it to the right species, and you have evidence that it is coming </a:t>
            </a:r>
            <a:r>
              <a:rPr lang="en-US" b="1" dirty="0"/>
              <a:t>from a living organism</a:t>
            </a:r>
            <a:r>
              <a:rPr lang="en-US" dirty="0"/>
              <a:t>, this still does </a:t>
            </a:r>
            <a:r>
              <a:rPr lang="en-US" b="1" u="sng" dirty="0">
                <a:effectLst/>
              </a:rPr>
              <a:t>not</a:t>
            </a:r>
            <a:r>
              <a:rPr lang="en-US" dirty="0"/>
              <a:t> mean you have a pathogen.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1538750-FF40-6E5A-B0FD-D51B43C122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886867"/>
            <a:ext cx="5181600" cy="4228854"/>
          </a:xfrm>
        </p:spPr>
      </p:pic>
    </p:spTree>
    <p:extLst>
      <p:ext uri="{BB962C8B-B14F-4D97-AF65-F5344CB8AC3E}">
        <p14:creationId xmlns:p14="http://schemas.microsoft.com/office/powerpoint/2010/main" val="812550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9820-8823-7F02-2577-62E96D8D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Cautionary tale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186FB-9E0A-78EC-B0D7-2AD8335800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Metagenomics is a good first step</a:t>
            </a:r>
          </a:p>
          <a:p>
            <a:r>
              <a:rPr lang="en-US" dirty="0"/>
              <a:t>It’s a clue to what’s happening</a:t>
            </a:r>
          </a:p>
          <a:p>
            <a:r>
              <a:rPr lang="en-US" dirty="0"/>
              <a:t>Be skeptical</a:t>
            </a:r>
          </a:p>
          <a:p>
            <a:r>
              <a:rPr lang="en-US" dirty="0"/>
              <a:t>Get other lines of evidence</a:t>
            </a:r>
          </a:p>
          <a:p>
            <a:r>
              <a:rPr lang="en-US" dirty="0"/>
              <a:t>Know your organism. Is its pathogenicity due to a plasmid?</a:t>
            </a:r>
          </a:p>
          <a:p>
            <a:r>
              <a:rPr lang="en-US" dirty="0"/>
              <a:t>There is a ton more information in Dr. </a:t>
            </a:r>
            <a:r>
              <a:rPr lang="en-US" dirty="0" err="1"/>
              <a:t>Petit’s</a:t>
            </a:r>
            <a:r>
              <a:rPr lang="en-US" dirty="0"/>
              <a:t> presentation </a:t>
            </a:r>
            <a:r>
              <a:rPr lang="en-US"/>
              <a:t>and blog post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EA493-5AEA-57C6-247C-CCBFE38D39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9900" dirty="0">
                <a:highlight>
                  <a:srgbClr val="FFFF00"/>
                </a:highlight>
              </a:rPr>
              <a:t>⚠</a:t>
            </a:r>
            <a:endParaRPr lang="en-US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423108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908AD-6BB5-4E71-81AB-AD3EE7D75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1025C-2DC3-42C2-BFD8-5C6ACC4C28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through some metagenomics samples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A1C3DA-AFAD-43EE-9386-E73807FA7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9159"/>
            <a:ext cx="8046720" cy="18079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D3344C-E6F4-C741-DFF0-4F8A76167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57740"/>
            <a:ext cx="8046720" cy="203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07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5CB1A-1E35-48BF-9A36-C18C4A643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NWSS - National Wastewater Surveillance System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4D9A5F-6E00-4F42-94D5-A681AF8A98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Works with health departments to monitor wastewater</a:t>
            </a:r>
          </a:p>
          <a:p>
            <a:r>
              <a:rPr lang="en-US" dirty="0"/>
              <a:t>People shed DNA into wastewater </a:t>
            </a:r>
          </a:p>
          <a:p>
            <a:r>
              <a:rPr lang="en-US" dirty="0"/>
              <a:t>NWSS sequences DNA</a:t>
            </a:r>
          </a:p>
          <a:p>
            <a:r>
              <a:rPr lang="en-US" dirty="0"/>
              <a:t>NWSS contextualizes trends, current virus levels, and changes over time</a:t>
            </a:r>
          </a:p>
          <a:p>
            <a:r>
              <a:rPr lang="en-US" dirty="0"/>
              <a:t>Interpretation limited by fragmented genomes, low sensitivity relative to PCR, potential variation in shedding dynamics between variants</a:t>
            </a:r>
          </a:p>
        </p:txBody>
      </p:sp>
      <p:pic>
        <p:nvPicPr>
          <p:cNvPr id="1026" name="Picture 2" descr="National Wastewater Surveillance System logo">
            <a:extLst>
              <a:ext uri="{FF2B5EF4-FFF2-40B4-BE49-F238E27FC236}">
                <a16:creationId xmlns:a16="http://schemas.microsoft.com/office/drawing/2014/main" id="{563C6861-D4AA-451A-9EE0-52331D01AD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5" y="3144044"/>
            <a:ext cx="409575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1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B5AAD-F223-4CE3-BC14-E6ECE71FE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Participating sites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8A51C8C-AE4C-4D20-AF23-34C9BA8DFCC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23706"/>
            <a:ext cx="5181600" cy="3155176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F226477-A895-4074-8E68-C0BF4A6241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76654" y="2243686"/>
            <a:ext cx="4772691" cy="351521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018A1-5753-421B-BFFA-B884A7ADE13C}"/>
              </a:ext>
            </a:extLst>
          </p:cNvPr>
          <p:cNvSpPr txBox="1"/>
          <p:nvPr/>
        </p:nvSpPr>
        <p:spPr>
          <a:xfrm>
            <a:off x="0" y="6491919"/>
            <a:ext cx="119991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https://covid.cdc.gov/covid-data-tracker/#wastewater-surveillance, downloaded 11/15/2022</a:t>
            </a:r>
          </a:p>
        </p:txBody>
      </p:sp>
    </p:spTree>
    <p:extLst>
      <p:ext uri="{BB962C8B-B14F-4D97-AF65-F5344CB8AC3E}">
        <p14:creationId xmlns:p14="http://schemas.microsoft.com/office/powerpoint/2010/main" val="204222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2CE4-3623-45F7-AE5D-C5152C2DB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 into Georgia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397BBFC-4015-4541-B3E0-076293B9F2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11254"/>
            <a:ext cx="5181600" cy="3380080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3598062-68A0-4EB2-BF46-5A15C800E1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57602" y="2248449"/>
            <a:ext cx="4810796" cy="3505689"/>
          </a:xfrm>
        </p:spPr>
      </p:pic>
    </p:spTree>
    <p:extLst>
      <p:ext uri="{BB962C8B-B14F-4D97-AF65-F5344CB8AC3E}">
        <p14:creationId xmlns:p14="http://schemas.microsoft.com/office/powerpoint/2010/main" val="1158386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8192D-C51B-4B91-8763-C1D5984E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change in the last 15 days by site, GA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ECB42E-0B61-47B1-AEC5-0B1F3EA9F4A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35779"/>
            <a:ext cx="5181600" cy="3331029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8EEF0D9-FFAB-4573-AFAD-A156A4B7239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33812" y="2253212"/>
            <a:ext cx="4658375" cy="3496163"/>
          </a:xfrm>
        </p:spPr>
      </p:pic>
    </p:spTree>
    <p:extLst>
      <p:ext uri="{BB962C8B-B14F-4D97-AF65-F5344CB8AC3E}">
        <p14:creationId xmlns:p14="http://schemas.microsoft.com/office/powerpoint/2010/main" val="2596753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01924-1F07-4A49-9961-7E19CCB5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Percent of wastewater samples with detectable SARS-CoV-2 in the last 15 days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0C1E9E-4F51-43FC-B755-DF8961929D8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360911"/>
            <a:ext cx="5181600" cy="3280765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7964C9A-E76E-42AD-A2C5-D0C65A22E8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0970" y="2119844"/>
            <a:ext cx="4544059" cy="3762900"/>
          </a:xfrm>
        </p:spPr>
      </p:pic>
    </p:spTree>
    <p:extLst>
      <p:ext uri="{BB962C8B-B14F-4D97-AF65-F5344CB8AC3E}">
        <p14:creationId xmlns:p14="http://schemas.microsoft.com/office/powerpoint/2010/main" val="81804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5369</TotalTime>
  <Words>1770</Words>
  <Application>Microsoft Office PowerPoint</Application>
  <PresentationFormat>Widescreen</PresentationFormat>
  <Paragraphs>216</Paragraphs>
  <Slides>45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Calibri Light</vt:lpstr>
      <vt:lpstr>Courier New</vt:lpstr>
      <vt:lpstr>Times New Roman</vt:lpstr>
      <vt:lpstr>Wingdings</vt:lpstr>
      <vt:lpstr>Office Theme</vt:lpstr>
      <vt:lpstr>1_Office Theme</vt:lpstr>
      <vt:lpstr>Metagenomics</vt:lpstr>
      <vt:lpstr>Outline</vt:lpstr>
      <vt:lpstr>Metagenomics</vt:lpstr>
      <vt:lpstr>Goal of metagenomics</vt:lpstr>
      <vt:lpstr>NWSS - National Wastewater Surveillance System</vt:lpstr>
      <vt:lpstr>Participating sites</vt:lpstr>
      <vt:lpstr>Zoom into Georgia</vt:lpstr>
      <vt:lpstr>Percent change in the last 15 days by site, GA</vt:lpstr>
      <vt:lpstr>Percent of wastewater samples with detectable SARS-CoV-2 in the last 15 days</vt:lpstr>
      <vt:lpstr>SARS-CoV-2 concentrations in wastewater over time</vt:lpstr>
      <vt:lpstr>NCBI interface</vt:lpstr>
      <vt:lpstr>Wastewater</vt:lpstr>
      <vt:lpstr>Learn from this accession</vt:lpstr>
      <vt:lpstr>Learn from this accession</vt:lpstr>
      <vt:lpstr>Gammaproteobacter</vt:lpstr>
      <vt:lpstr>Viruses</vt:lpstr>
      <vt:lpstr>Download the fastq file for later</vt:lpstr>
      <vt:lpstr>Kraken2</vt:lpstr>
      <vt:lpstr>How Kraken works: build database</vt:lpstr>
      <vt:lpstr>How Kraken works: query database</vt:lpstr>
      <vt:lpstr>Kraken result file</vt:lpstr>
      <vt:lpstr>Create the environment and the database</vt:lpstr>
      <vt:lpstr>Query the database</vt:lpstr>
      <vt:lpstr>Output file kraken2.report</vt:lpstr>
      <vt:lpstr>Output file kraken2.report; remove zero % categories</vt:lpstr>
      <vt:lpstr>Visualize with Krona</vt:lpstr>
      <vt:lpstr>Download Dr. Katz’s script</vt:lpstr>
      <vt:lpstr>Kraken2 text from Dr. Katz’s script</vt:lpstr>
      <vt:lpstr>Import into Krona</vt:lpstr>
      <vt:lpstr>First glance at Krona</vt:lpstr>
      <vt:lpstr>Words of caution</vt:lpstr>
      <vt:lpstr>“anthrax” and “bubonic plague” found in NYC subway</vt:lpstr>
      <vt:lpstr>PowerPoint Presentation</vt:lpstr>
      <vt:lpstr>PowerPoint Presentation</vt:lpstr>
      <vt:lpstr>Unexpected Result: Evidence of B. anthracis </vt:lpstr>
      <vt:lpstr>B. anthracis might be present in NYC sample</vt:lpstr>
      <vt:lpstr>The Bacillus cereus Group (BCG)</vt:lpstr>
      <vt:lpstr>Plasmids pXO1 and pXO2, give B. anthracis its identity</vt:lpstr>
      <vt:lpstr>Mapping B. anthracis positive NYC sample to pXO1</vt:lpstr>
      <vt:lpstr>But this was clearly a false positive</vt:lpstr>
      <vt:lpstr>Mapping B. anthracis positive NYC sample to pXO1</vt:lpstr>
      <vt:lpstr>“Anthrax” is B. cereus</vt:lpstr>
      <vt:lpstr>Mason wrote a humbling blog post</vt:lpstr>
      <vt:lpstr>Cautionary tale</vt:lpstr>
      <vt:lpstr>Homework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querying</dc:title>
  <dc:creator>Katz, Lee S. (CDC/DDID/NCEZID/DFWED)</dc:creator>
  <cp:lastModifiedBy>Katz, Lee S. (CDC/NCIRD/DBD)</cp:lastModifiedBy>
  <cp:revision>2</cp:revision>
  <dcterms:created xsi:type="dcterms:W3CDTF">2022-11-06T23:30:07Z</dcterms:created>
  <dcterms:modified xsi:type="dcterms:W3CDTF">2025-04-22T18:29:08Z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b94a7b8-f06c-4dfe-bdcc-9b548fd58c31_Enabled">
    <vt:lpwstr>true</vt:lpwstr>
  </property>
  <property fmtid="{D5CDD505-2E9C-101B-9397-08002B2CF9AE}" pid="3" name="MSIP_Label_7b94a7b8-f06c-4dfe-bdcc-9b548fd58c31_SetDate">
    <vt:lpwstr>2022-11-07T00:23:43Z</vt:lpwstr>
  </property>
  <property fmtid="{D5CDD505-2E9C-101B-9397-08002B2CF9AE}" pid="4" name="MSIP_Label_7b94a7b8-f06c-4dfe-bdcc-9b548fd58c31_Method">
    <vt:lpwstr>Privileged</vt:lpwstr>
  </property>
  <property fmtid="{D5CDD505-2E9C-101B-9397-08002B2CF9AE}" pid="5" name="MSIP_Label_7b94a7b8-f06c-4dfe-bdcc-9b548fd58c31_Name">
    <vt:lpwstr>7b94a7b8-f06c-4dfe-bdcc-9b548fd58c31</vt:lpwstr>
  </property>
  <property fmtid="{D5CDD505-2E9C-101B-9397-08002B2CF9AE}" pid="6" name="MSIP_Label_7b94a7b8-f06c-4dfe-bdcc-9b548fd58c31_SiteId">
    <vt:lpwstr>9ce70869-60db-44fd-abe8-d2767077fc8f</vt:lpwstr>
  </property>
  <property fmtid="{D5CDD505-2E9C-101B-9397-08002B2CF9AE}" pid="7" name="MSIP_Label_7b94a7b8-f06c-4dfe-bdcc-9b548fd58c31_ActionId">
    <vt:lpwstr>af7842ae-cc8e-4a6a-b957-e99a081e2e66</vt:lpwstr>
  </property>
  <property fmtid="{D5CDD505-2E9C-101B-9397-08002B2CF9AE}" pid="8" name="MSIP_Label_7b94a7b8-f06c-4dfe-bdcc-9b548fd58c31_ContentBits">
    <vt:lpwstr>0</vt:lpwstr>
  </property>
</Properties>
</file>